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0" autoAdjust="0"/>
  </p:normalViewPr>
  <p:slideViewPr>
    <p:cSldViewPr>
      <p:cViewPr varScale="1">
        <p:scale>
          <a:sx n="46" d="100"/>
          <a:sy n="46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D805-FA40-452F-B399-C29EA13F7E95}" type="datetimeFigureOut">
              <a:rPr lang="sk-SK" smtClean="0"/>
              <a:t>21. 1. 2014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33DF-599A-4E48-A769-13668E1EF83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1" i="1" dirty="0" smtClean="0"/>
              <a:t>NAŠE PENIAZE</a:t>
            </a:r>
            <a:endParaRPr lang="sk-SK" sz="9600" b="1" i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39060"/>
            <a:ext cx="7200800" cy="51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20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9218" name="Picture 2" descr="C:\Users\Inka\Desktop\peniaze\20eur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3" y="1946453"/>
            <a:ext cx="9108267" cy="491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20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10242" name="Picture 2" descr="C:\Users\Inka\Desktop\peniaze\20eur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3"/>
            <a:ext cx="918476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50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11266" name="Picture 2" descr="C:\Users\Inka\Desktop\peniaze\50eur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8023"/>
            <a:ext cx="9186670" cy="5019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50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12290" name="Picture 2" descr="C:\Users\Inka\Desktop\peniaze\50eur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13314" name="Picture 2" descr="C:\Users\Inka\Desktop\peniaze\100eur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6" t="3814" r="2376" b="7090"/>
          <a:stretch>
            <a:fillRect/>
          </a:stretch>
        </p:blipFill>
        <p:spPr bwMode="auto">
          <a:xfrm>
            <a:off x="-1" y="1737358"/>
            <a:ext cx="9144001" cy="512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14338" name="Picture 2" descr="C:\Users\Inka\Desktop\peniaze\100eur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8475"/>
            <a:ext cx="9144000" cy="506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200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15362" name="Picture 2" descr="C:\Users\Inka\Desktop\peniaze\200eur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319"/>
            <a:ext cx="9144000" cy="489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200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16386" name="Picture 2" descr="C:\Users\Inka\Desktop\peniaze\200eur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4" y="2060848"/>
            <a:ext cx="9068996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500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18434" name="Picture 2" descr="C:\Users\Inka\Desktop\peniaze\500eur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9" t="4247" r="2237" b="8593"/>
          <a:stretch>
            <a:fillRect/>
          </a:stretch>
        </p:blipFill>
        <p:spPr bwMode="auto">
          <a:xfrm>
            <a:off x="-26407" y="2106062"/>
            <a:ext cx="9170407" cy="475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577574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500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19458" name="Picture 2" descr="C:\Users\Inka\Desktop\peniaze\500eur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9318"/>
            <a:ext cx="9144000" cy="4678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74689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6600" b="1" dirty="0" smtClean="0"/>
              <a:t>5 eur nová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Inka\Desktop\peniaze\5eurnovapredokzadok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8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627784" y="2348880"/>
            <a:ext cx="4573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/>
              <a:t>Ďakujem vám</a:t>
            </a:r>
          </a:p>
          <a:p>
            <a:r>
              <a:rPr lang="sk-SK" sz="6000" b="1" dirty="0" smtClean="0"/>
              <a:t>za pozornosť</a:t>
            </a:r>
            <a:endParaRPr lang="sk-SK" sz="6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788024" y="5661248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/>
              <a:t>Peťko Báťka, 2.B</a:t>
            </a:r>
            <a:endParaRPr lang="sk-SK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6600" b="1" dirty="0" smtClean="0"/>
              <a:t>5 eur nová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2050" name="Picture 2" descr="C:\Users\Inka\Desktop\peniaze\5eurnovapredok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953"/>
          <a:stretch>
            <a:fillRect/>
          </a:stretch>
        </p:blipFill>
        <p:spPr bwMode="auto">
          <a:xfrm>
            <a:off x="0" y="2091011"/>
            <a:ext cx="9144000" cy="4766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1700808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6600" b="1" dirty="0" smtClean="0"/>
              <a:t>5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3074" name="Picture 2" descr="C:\Users\Inka\Desktop\peniaze\5eurstara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6600" b="1" dirty="0" smtClean="0"/>
              <a:t>5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4098" name="Picture 2" descr="C:\Users\Inka\Desktop\peniaze\5eurstara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68" y="2120106"/>
            <a:ext cx="9178051" cy="4737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 eur stará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5122" name="Picture 2" descr="C:\Users\Inka\Desktop\peniaze\10eurstara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5580"/>
            <a:ext cx="9144000" cy="4802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 eur stará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6147" name="Picture 3" descr="C:\Users\Inka\Desktop\peniaze\10eurstara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87216"/>
            <a:ext cx="9144000" cy="477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 eur nová</a:t>
            </a:r>
            <a:br>
              <a:rPr lang="sk-SK" sz="6600" b="1" dirty="0" smtClean="0"/>
            </a:br>
            <a:r>
              <a:rPr lang="sk-SK" sz="6600" b="1" dirty="0" smtClean="0"/>
              <a:t>predná strana</a:t>
            </a:r>
            <a:endParaRPr lang="sk-SK" sz="6600" b="1" dirty="0"/>
          </a:p>
        </p:txBody>
      </p:sp>
      <p:pic>
        <p:nvPicPr>
          <p:cNvPr id="7170" name="Picture 2" descr="C:\Users\Inka\Desktop\peniaze\10eurnovapre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70" t="13068" r="6023" b="13177"/>
          <a:stretch>
            <a:fillRect/>
          </a:stretch>
        </p:blipFill>
        <p:spPr bwMode="auto">
          <a:xfrm>
            <a:off x="0" y="2492896"/>
            <a:ext cx="9057592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sk-SK" sz="6600" b="1" dirty="0" smtClean="0"/>
              <a:t>10 eur nová</a:t>
            </a:r>
            <a:br>
              <a:rPr lang="sk-SK" sz="6600" b="1" dirty="0" smtClean="0"/>
            </a:br>
            <a:r>
              <a:rPr lang="sk-SK" sz="6600" b="1" dirty="0" smtClean="0"/>
              <a:t>zadná strana</a:t>
            </a:r>
            <a:endParaRPr lang="sk-SK" sz="6600" b="1" dirty="0"/>
          </a:p>
        </p:txBody>
      </p:sp>
      <p:pic>
        <p:nvPicPr>
          <p:cNvPr id="8194" name="Picture 2" descr="C:\Users\Inka\Desktop\peniaze\10eurnovazad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84" t="13950" r="9310" b="14750"/>
          <a:stretch>
            <a:fillRect/>
          </a:stretch>
        </p:blipFill>
        <p:spPr bwMode="auto">
          <a:xfrm>
            <a:off x="-76155" y="2564904"/>
            <a:ext cx="9220155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64</Words>
  <Application>Microsoft Office PowerPoint</Application>
  <PresentationFormat>Prezentácia na obrazovke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NAŠE PENIAZE</vt:lpstr>
      <vt:lpstr>5 eur nová predná strana</vt:lpstr>
      <vt:lpstr>5 eur nová zadná strana</vt:lpstr>
      <vt:lpstr>5 eur stará predná strana</vt:lpstr>
      <vt:lpstr>5 eur stará zadná strana</vt:lpstr>
      <vt:lpstr>10 eur stará predná strana</vt:lpstr>
      <vt:lpstr>10 eur stará zadná strana</vt:lpstr>
      <vt:lpstr>10 eur nová predná strana</vt:lpstr>
      <vt:lpstr>10 eur nová zadná strana</vt:lpstr>
      <vt:lpstr>20 eur stará predná strana</vt:lpstr>
      <vt:lpstr>20 eur stará zadná strana</vt:lpstr>
      <vt:lpstr>50 eur stará predná strana</vt:lpstr>
      <vt:lpstr>50 eur stará zadná strana</vt:lpstr>
      <vt:lpstr>100 eur stará predná strana</vt:lpstr>
      <vt:lpstr>100 eur stará zadná strana</vt:lpstr>
      <vt:lpstr>200 eur stará predná strana</vt:lpstr>
      <vt:lpstr>200 eur stará zadná strana</vt:lpstr>
      <vt:lpstr>500 eur stará predná strana</vt:lpstr>
      <vt:lpstr>500 eur stará zadná strana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eur nová predok</dc:title>
  <dc:creator>Inka</dc:creator>
  <cp:lastModifiedBy>Inka</cp:lastModifiedBy>
  <cp:revision>8</cp:revision>
  <dcterms:created xsi:type="dcterms:W3CDTF">2014-01-21T17:05:23Z</dcterms:created>
  <dcterms:modified xsi:type="dcterms:W3CDTF">2014-01-21T19:18:57Z</dcterms:modified>
</cp:coreProperties>
</file>