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5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215D-F554-48FB-A9F9-640C2D16A87C}" type="datetimeFigureOut">
              <a:rPr lang="sk-SK" smtClean="0"/>
              <a:t>14. 11. 2013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91C8-2DB1-4375-9B40-A4861DCCE0A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/>
              <a:t>KORUNY ČESKÉ</a:t>
            </a:r>
            <a:endParaRPr lang="sk-SK" sz="7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BANKOVKY A MINCE</a:t>
            </a:r>
            <a:endParaRPr lang="sk-SK" i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3862264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500 Kč</a:t>
            </a:r>
            <a:endParaRPr lang="sk-SK" sz="9600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3"/>
            <a:ext cx="9144000" cy="498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330824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1000 Kč</a:t>
            </a:r>
            <a:endParaRPr lang="sk-SK" sz="9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9181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258816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2000 Kč</a:t>
            </a:r>
            <a:endParaRPr lang="sk-SK" sz="9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71708" cy="407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186808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5000 Kč</a:t>
            </a:r>
            <a:endParaRPr lang="sk-SK" sz="9600" dirty="0"/>
          </a:p>
        </p:txBody>
      </p:sp>
      <p:pic>
        <p:nvPicPr>
          <p:cNvPr id="24578" name="Picture 2" descr="http://www.sberatel.info/public/clanky/cz1999-5000_b.jpg"/>
          <p:cNvPicPr>
            <a:picLocks noChangeAspect="1" noChangeArrowheads="1"/>
          </p:cNvPicPr>
          <p:nvPr/>
        </p:nvPicPr>
        <p:blipFill>
          <a:blip r:embed="rId2" cstate="print"/>
          <a:srcRect b="49985"/>
          <a:stretch>
            <a:fillRect/>
          </a:stretch>
        </p:blipFill>
        <p:spPr bwMode="auto">
          <a:xfrm>
            <a:off x="0" y="1988840"/>
            <a:ext cx="908721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i="1" dirty="0" smtClean="0"/>
              <a:t>KONIEC</a:t>
            </a:r>
            <a:endParaRPr lang="sk-SK" sz="66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4000" i="1" dirty="0" smtClean="0"/>
              <a:t>TAK, UŽ SME KORUNKY VIDELI, TERAZ PEKNE ZAČNEME S INFORMATIKOU !</a:t>
            </a:r>
          </a:p>
          <a:p>
            <a:pPr>
              <a:buNone/>
            </a:pPr>
            <a:r>
              <a:rPr lang="sk-SK" sz="4000" i="1" dirty="0" smtClean="0"/>
              <a:t>PANI UČITEĽKU NA INFORMATIKE POSLÚCHAŤ, A NECH SA VÁM DARÍ VÁM PRAJE VÁŠ ŽIAČIK </a:t>
            </a:r>
            <a:r>
              <a:rPr lang="sk-SK" sz="5400" b="1" i="1" dirty="0" smtClean="0"/>
              <a:t>PEŤKO</a:t>
            </a:r>
          </a:p>
          <a:p>
            <a:pPr>
              <a:buNone/>
            </a:pPr>
            <a:r>
              <a:rPr lang="sk-SK" sz="5400" b="1" i="1"/>
              <a:t>	</a:t>
            </a:r>
            <a:r>
              <a:rPr lang="sk-SK" sz="5400" b="1" i="1" smtClean="0"/>
              <a:t>						BÁŤKA</a:t>
            </a:r>
            <a:endParaRPr lang="sk-SK" sz="4000" i="1" dirty="0" smtClean="0"/>
          </a:p>
          <a:p>
            <a:pPr>
              <a:buNone/>
            </a:pPr>
            <a:endParaRPr lang="sk-SK" sz="5400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2232248" cy="1296144"/>
          </a:xfrm>
        </p:spPr>
        <p:txBody>
          <a:bodyPr>
            <a:noAutofit/>
          </a:bodyPr>
          <a:lstStyle/>
          <a:p>
            <a:pPr algn="l"/>
            <a:r>
              <a:rPr lang="sk-SK" sz="9600" dirty="0" smtClean="0"/>
              <a:t>1 Kč</a:t>
            </a:r>
            <a:endParaRPr lang="sk-SK" sz="9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22" t="845"/>
          <a:stretch>
            <a:fillRect/>
          </a:stretch>
        </p:blipFill>
        <p:spPr bwMode="auto">
          <a:xfrm>
            <a:off x="2915816" y="2564904"/>
            <a:ext cx="4233472" cy="42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880320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2 </a:t>
            </a:r>
            <a:r>
              <a:rPr lang="sk-SK" sz="9600" dirty="0"/>
              <a:t>K</a:t>
            </a:r>
            <a:r>
              <a:rPr lang="sk-SK" sz="9600" dirty="0" smtClean="0"/>
              <a:t>č</a:t>
            </a:r>
            <a:endParaRPr lang="sk-SK" sz="9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29408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808312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5 Kč</a:t>
            </a:r>
            <a:endParaRPr lang="sk-SK" sz="9600" dirty="0"/>
          </a:p>
        </p:txBody>
      </p:sp>
      <p:pic>
        <p:nvPicPr>
          <p:cNvPr id="5122" name="Picture 2" descr="http://www.czmince.cz/wp-content/5-kc-2-300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58987"/>
            <a:ext cx="5832648" cy="549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106688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10 Kč</a:t>
            </a:r>
            <a:endParaRPr lang="sk-SK" sz="96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468960" cy="53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106688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20 Kč</a:t>
            </a:r>
            <a:endParaRPr lang="sk-SK" sz="9600" dirty="0"/>
          </a:p>
        </p:txBody>
      </p:sp>
      <p:pic>
        <p:nvPicPr>
          <p:cNvPr id="3075" name="Picture 3" descr="http://i.colnect.net/images/f/272/310/20-Kor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6713984" cy="335699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233"/>
          <a:stretch>
            <a:fillRect/>
          </a:stretch>
        </p:blipFill>
        <p:spPr bwMode="auto">
          <a:xfrm>
            <a:off x="6502609" y="1484784"/>
            <a:ext cx="2641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106688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50 Kč</a:t>
            </a:r>
            <a:endParaRPr lang="sk-SK" sz="9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02" y="2708920"/>
            <a:ext cx="6912228" cy="334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upload.wikimedia.org/wikipedia/commons/2/27/Coin-50-Kc-obve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652" y="0"/>
            <a:ext cx="2681348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26768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100 Kč</a:t>
            </a:r>
            <a:endParaRPr lang="sk-SK" sz="9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6" name="Picture 2" descr="http://files.acuvue.webnode.cz/200000005-33a6134a00/100-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5706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82752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200 Kč</a:t>
            </a:r>
            <a:endParaRPr lang="sk-SK" sz="9600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2816"/>
            <a:ext cx="9166214" cy="451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</Words>
  <Application>Microsoft Office PowerPoint</Application>
  <PresentationFormat>Prezentácia na obrazovke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KORUNY ČESKÉ</vt:lpstr>
      <vt:lpstr>1 Kč</vt:lpstr>
      <vt:lpstr>2 Kč</vt:lpstr>
      <vt:lpstr>5 Kč</vt:lpstr>
      <vt:lpstr>10 Kč</vt:lpstr>
      <vt:lpstr>20 Kč</vt:lpstr>
      <vt:lpstr>50 Kč</vt:lpstr>
      <vt:lpstr>100 Kč</vt:lpstr>
      <vt:lpstr>200 Kč</vt:lpstr>
      <vt:lpstr>500 Kč</vt:lpstr>
      <vt:lpstr>1000 Kč</vt:lpstr>
      <vt:lpstr>2000 Kč</vt:lpstr>
      <vt:lpstr>5000 Kč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Inka</dc:creator>
  <cp:lastModifiedBy>Inka</cp:lastModifiedBy>
  <cp:revision>11</cp:revision>
  <dcterms:created xsi:type="dcterms:W3CDTF">2013-11-14T17:20:00Z</dcterms:created>
  <dcterms:modified xsi:type="dcterms:W3CDTF">2013-11-14T19:03:43Z</dcterms:modified>
</cp:coreProperties>
</file>