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0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21EB-F973-4B66-91F2-AB30555D3C34}" type="datetimeFigureOut">
              <a:rPr lang="sk-SK" smtClean="0"/>
              <a:pPr/>
              <a:t>28. 2. 2014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FC932-0F99-4F7A-8BDF-E4BC479B94A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C932-0F99-4F7A-8BDF-E4BC479B94A4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B792-0300-4566-94CE-9A3A1849EDA2}" type="datetimeFigureOut">
              <a:rPr lang="sk-SK" smtClean="0"/>
              <a:pPr/>
              <a:t>28. 2. 2014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A095-D8F1-418D-A8F4-BCC7F0DDF5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B792-0300-4566-94CE-9A3A1849EDA2}" type="datetimeFigureOut">
              <a:rPr lang="sk-SK" smtClean="0"/>
              <a:pPr/>
              <a:t>28. 2. 2014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A095-D8F1-418D-A8F4-BCC7F0DDF5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B792-0300-4566-94CE-9A3A1849EDA2}" type="datetimeFigureOut">
              <a:rPr lang="sk-SK" smtClean="0"/>
              <a:pPr/>
              <a:t>28. 2. 2014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A095-D8F1-418D-A8F4-BCC7F0DDF5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B792-0300-4566-94CE-9A3A1849EDA2}" type="datetimeFigureOut">
              <a:rPr lang="sk-SK" smtClean="0"/>
              <a:pPr/>
              <a:t>28. 2. 2014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A095-D8F1-418D-A8F4-BCC7F0DDF5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B792-0300-4566-94CE-9A3A1849EDA2}" type="datetimeFigureOut">
              <a:rPr lang="sk-SK" smtClean="0"/>
              <a:pPr/>
              <a:t>28. 2. 2014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A095-D8F1-418D-A8F4-BCC7F0DDF5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B792-0300-4566-94CE-9A3A1849EDA2}" type="datetimeFigureOut">
              <a:rPr lang="sk-SK" smtClean="0"/>
              <a:pPr/>
              <a:t>28. 2. 2014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A095-D8F1-418D-A8F4-BCC7F0DDF5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B792-0300-4566-94CE-9A3A1849EDA2}" type="datetimeFigureOut">
              <a:rPr lang="sk-SK" smtClean="0"/>
              <a:pPr/>
              <a:t>28. 2. 2014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A095-D8F1-418D-A8F4-BCC7F0DDF5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B792-0300-4566-94CE-9A3A1849EDA2}" type="datetimeFigureOut">
              <a:rPr lang="sk-SK" smtClean="0"/>
              <a:pPr/>
              <a:t>28. 2. 2014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A095-D8F1-418D-A8F4-BCC7F0DDF5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B792-0300-4566-94CE-9A3A1849EDA2}" type="datetimeFigureOut">
              <a:rPr lang="sk-SK" smtClean="0"/>
              <a:pPr/>
              <a:t>28. 2. 2014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A095-D8F1-418D-A8F4-BCC7F0DDF5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B792-0300-4566-94CE-9A3A1849EDA2}" type="datetimeFigureOut">
              <a:rPr lang="sk-SK" smtClean="0"/>
              <a:pPr/>
              <a:t>28. 2. 2014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A095-D8F1-418D-A8F4-BCC7F0DDF5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B792-0300-4566-94CE-9A3A1849EDA2}" type="datetimeFigureOut">
              <a:rPr lang="sk-SK" smtClean="0"/>
              <a:pPr/>
              <a:t>28. 2. 2014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A095-D8F1-418D-A8F4-BCC7F0DDF5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B792-0300-4566-94CE-9A3A1849EDA2}" type="datetimeFigureOut">
              <a:rPr lang="sk-SK" smtClean="0"/>
              <a:pPr/>
              <a:t>28. 2. 2014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A095-D8F1-418D-A8F4-BCC7F0DDF5E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sk-SK" sz="9600" dirty="0" smtClean="0"/>
              <a:t>Forinty Maďarské</a:t>
            </a:r>
            <a:endParaRPr lang="sk-SK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6304" y="3501008"/>
            <a:ext cx="503548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2 000 forintov</a:t>
            </a:r>
            <a:endParaRPr lang="sk-SK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68560" y="1916832"/>
            <a:ext cx="10127099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5 000 forintov</a:t>
            </a:r>
            <a:endParaRPr lang="sk-SK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132856"/>
            <a:ext cx="77048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10 000 forintov</a:t>
            </a:r>
            <a:endParaRPr lang="sk-SK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861" t="21391" b="19810"/>
          <a:stretch>
            <a:fillRect/>
          </a:stretch>
        </p:blipFill>
        <p:spPr bwMode="auto">
          <a:xfrm>
            <a:off x="-1" y="2996952"/>
            <a:ext cx="906529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20 000 forintov</a:t>
            </a:r>
            <a:endParaRPr lang="sk-SK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1205" t="3750" r="1212" b="7630"/>
          <a:stretch>
            <a:fillRect/>
          </a:stretch>
        </p:blipFill>
        <p:spPr bwMode="auto">
          <a:xfrm>
            <a:off x="41785" y="2924944"/>
            <a:ext cx="910221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 forintov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414910"/>
            <a:ext cx="5443090" cy="544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10 forintov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5173" y="1412776"/>
            <a:ext cx="5445223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20 forintov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0609" y="1484784"/>
            <a:ext cx="540295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50 forintov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412776"/>
            <a:ext cx="544522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100 forintov</a:t>
            </a:r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484782"/>
            <a:ext cx="5373218" cy="537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dirty="0" smtClean="0"/>
              <a:t>200 forintov</a:t>
            </a:r>
            <a:endParaRPr lang="sk-SK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5" y="3848894"/>
            <a:ext cx="6552727" cy="300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www.ermeborze.hu/folders/termekek/200_forint__2001_janos_vitez_bu-258_back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1" y="1196752"/>
            <a:ext cx="262874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500 forintov</a:t>
            </a:r>
            <a:endParaRPr lang="sk-SK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72" y="2753544"/>
            <a:ext cx="91066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1 000 forintov</a:t>
            </a:r>
            <a:endParaRPr lang="sk-SK" dirty="0"/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25552"/>
            <a:ext cx="91772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32</Words>
  <Application>Microsoft Office PowerPoint</Application>
  <PresentationFormat>Prezentácia na obrazovke (4:3)</PresentationFormat>
  <Paragraphs>14</Paragraphs>
  <Slides>13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Forinty Maďarské</vt:lpstr>
      <vt:lpstr>5 forintov</vt:lpstr>
      <vt:lpstr>10 forintov</vt:lpstr>
      <vt:lpstr>20 forintov</vt:lpstr>
      <vt:lpstr>50 forintov</vt:lpstr>
      <vt:lpstr>100 forintov</vt:lpstr>
      <vt:lpstr>200 forintov</vt:lpstr>
      <vt:lpstr>500 forintov</vt:lpstr>
      <vt:lpstr>1 000 forintov</vt:lpstr>
      <vt:lpstr>2 000 forintov</vt:lpstr>
      <vt:lpstr>5 000 forintov</vt:lpstr>
      <vt:lpstr>10 000 forintov</vt:lpstr>
      <vt:lpstr>20 000 forintov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Forinty Maďarské</dc:title>
  <dc:creator>Inka</dc:creator>
  <cp:lastModifiedBy>Inka</cp:lastModifiedBy>
  <cp:revision>10</cp:revision>
  <dcterms:created xsi:type="dcterms:W3CDTF">2013-11-17T12:56:00Z</dcterms:created>
  <dcterms:modified xsi:type="dcterms:W3CDTF">2014-02-28T16:05:35Z</dcterms:modified>
</cp:coreProperties>
</file>