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custShowLst>
    <p:custShow name="Vlastná prezentáci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z Vlastná prezentácia 1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 z Vlastná prezentácia 1" id="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 z Vlastná prezentácia 1" id="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 z Vlastná prezentácia 1" id="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 z Vlastná prezentácia 1" id="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 z Vlastná prezentácia 1" id="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 z Vlastná prezentácia 1" id="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 z Vlastná prezentácia 1" id="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 z Vlastná prezentácia 1" id="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 z Vlastná prezentácia 1" id="1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 z Vlastná prezentácia 1" id="1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 z Vlastná prezentácia 1" id="1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 z Vlastná prezentácia 1" id="1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 z Vlastná prezentácia 1" id="1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 z Vlastná prezentácia 1" id="1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 z Vlastná prezentácia 1" id="1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 z Vlastná prezentácia 1" id="1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 z Vlastná prezentácia 1" id="1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 z Vlastná prezentácia 1" id="1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0 z Vlastná prezentácia 1" id="2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1 z Vlastná prezentácia 1" id="2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2 z Vlastná prezentácia 1" id="2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3 z Vlastná prezentácia 1" id="2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4 z Vlastná prezentácia 1" id="2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5 z Vlastná prezentácia 1" id="2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6 z Vlastná prezentácia 1" id="2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7 z Vlastná prezentácia 1" id="2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8 z Vlastná prezentácia 1" id="2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9 z Vlastná prezentácia 1" id="2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0 z Vlastná prezentácia 1" id="3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1 z Vlastná prezentácia 1" id="3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2 z Vlastná prezentácia 1" id="3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3 z Vlastná prezentácia 1" id="3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4 z Vlastná prezentácia 1" id="3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5 z Vlastná prezentácia 1" id="3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6 z Vlastná prezentácia 1" id="3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7 z Vlastná prezentácia 1" id="3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8 z Vlastná prezentácia 1" id="3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39 z Vlastná prezentácia 1" id="3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0 z Vlastná prezentácia 1" id="4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1 z Vlastná prezentácia 1" id="4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2 z Vlastná prezentácia 1" id="4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3 z Vlastná prezentácia 1" id="4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4 z Vlastná prezentácia 1" id="4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5 z Vlastná prezentácia 1" id="4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6 z Vlastná prezentácia 1" id="4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7 z Vlastná prezentácia 1" id="4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8 z Vlastná prezentácia 1" id="4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49 z Vlastná prezentácia 1" id="4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0 z Vlastná prezentácia 1" id="5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1 z Vlastná prezentácia 1" id="5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2 z Vlastná prezentácia 1" id="5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3 z Vlastná prezentácia 1" id="5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4 z Vlastná prezentácia 1" id="5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5 z Vlastná prezentácia 1" id="5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6 z Vlastná prezentácia 1" id="5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7 z Vlastná prezentácia 1" id="5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8 z Vlastná prezentácia 1" id="5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59 z Vlastná prezentácia 1" id="5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0 z Vlastná prezentácia 1" id="6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1 z Vlastná prezentácia 1" id="6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2 z Vlastná prezentácia 1" id="6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3 z Vlastná prezentácia 1" id="6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4 z Vlastná prezentácia 1" id="6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5 z Vlastná prezentácia 1" id="6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6 z Vlastná prezentácia 1" id="6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7 z Vlastná prezentácia 1" id="6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8 z Vlastná prezentácia 1" id="6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69 z Vlastná prezentácia 1" id="6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0 z Vlastná prezentácia 1" id="7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1 z Vlastná prezentácia 1" id="7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2 z Vlastná prezentácia 1" id="7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3 z Vlastná prezentácia 1" id="7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4 z Vlastná prezentácia 1" id="7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5 z Vlastná prezentácia 1" id="7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6 z Vlastná prezentácia 1" id="7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7 z Vlastná prezentácia 1" id="7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8 z Vlastná prezentácia 1" id="7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79 z Vlastná prezentácia 1" id="7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0 z Vlastná prezentácia 1" id="8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1 z Vlastná prezentácia 1" id="8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2 z Vlastná prezentácia 1" id="8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3 z Vlastná prezentácia 1" id="8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4 z Vlastná prezentácia 1" id="8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5 z Vlastná prezentácia 1" id="8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6 z Vlastná prezentácia 1" id="8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7 z Vlastná prezentácia 1" id="8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8 z Vlastná prezentácia 1" id="8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89 z Vlastná prezentácia 1" id="8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0 z Vlastná prezentácia 1" id="9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1 z Vlastná prezentácia 1" id="9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2 z Vlastná prezentácia 1" id="9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3 z Vlastná prezentácia 1" id="9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4 z Vlastná prezentácia 1" id="9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5 z Vlastná prezentácia 1" id="9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6 z Vlastná prezentácia 1" id="9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7 z Vlastná prezentácia 1" id="9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8 z Vlastná prezentácia 1" id="9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99 z Vlastná prezentácia 1" id="9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0 z Vlastná prezentácia 1" id="10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1 z Vlastná prezentácia 1" id="10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2 z Vlastná prezentácia 1" id="10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3 z Vlastná prezentácia 1" id="10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4 z Vlastná prezentácia 1" id="10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5 z Vlastná prezentácia 1" id="10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6 z Vlastná prezentácia 1" id="10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7 z Vlastná prezentácia 1" id="10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8 z Vlastná prezentácia 1" id="10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09 z Vlastná prezentácia 1" id="10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0 z Vlastná prezentácia 1" id="11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1 z Vlastná prezentácia 1" id="11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2 z Vlastná prezentácia 1" id="11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3 z Vlastná prezentácia 1" id="11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4 z Vlastná prezentácia 1" id="11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5 z Vlastná prezentácia 1" id="11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6 z Vlastná prezentácia 1" id="11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7 z Vlastná prezentácia 1" id="11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8 z Vlastná prezentácia 1" id="11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19 z Vlastná prezentácia 1" id="11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0 z Vlastná prezentácia 1" id="12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1 z Vlastná prezentácia 1" id="12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2 z Vlastná prezentácia 1" id="12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3 z Vlastná prezentácia 1" id="12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4 z Vlastná prezentácia 1" id="12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5 z Vlastná prezentácia 1" id="12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6 z Vlastná prezentácia 1" id="12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7 z Vlastná prezentácia 1" id="12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8 z Vlastná prezentácia 1" id="12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29 z Vlastná prezentácia 1" id="12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0 z Vlastná prezentácia 1" id="13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1 z Vlastná prezentácia 1" id="13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2 z Vlastná prezentácia 1" id="13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3 z Vlastná prezentácia 1" id="13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4 z Vlastná prezentácia 1" id="13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5 z Vlastná prezentácia 1" id="13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6 z Vlastná prezentácia 1" id="13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7 z Vlastná prezentácia 1" id="13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8 z Vlastná prezentácia 1" id="13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39 z Vlastná prezentácia 1" id="13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0 z Vlastná prezentácia 1" id="14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1 z Vlastná prezentácia 1" id="14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2 z Vlastná prezentácia 1" id="14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3 z Vlastná prezentácia 1" id="14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4 z Vlastná prezentácia 1" id="14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5 z Vlastná prezentácia 1" id="14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6 z Vlastná prezentácia 1" id="14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7 z Vlastná prezentácia 1" id="14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8 z Vlastná prezentácia 1" id="14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49 z Vlastná prezentácia 1" id="14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0 z Vlastná prezentácia 1" id="15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1 z Vlastná prezentácia 1" id="15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2 z Vlastná prezentácia 1" id="15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3 z Vlastná prezentácia 1" id="15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4 z Vlastná prezentácia 1" id="15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5 z Vlastná prezentácia 1" id="15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6 z Vlastná prezentácia 1" id="15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7 z Vlastná prezentácia 1" id="15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8 z Vlastná prezentácia 1" id="15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59 z Vlastná prezentácia 1" id="15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0 z Vlastná prezentácia 1" id="16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1 z Vlastná prezentácia 1" id="16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2 z Vlastná prezentácia 1" id="16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3 z Vlastná prezentácia 1" id="16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4 z Vlastná prezentácia 1" id="16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5 z Vlastná prezentácia 1" id="16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6 z Vlastná prezentácia 1" id="16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7 z Vlastná prezentácia 1" id="16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8 z Vlastná prezentácia 1" id="16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69 z Vlastná prezentácia 1" id="16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0 z Vlastná prezentácia 1" id="17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1 z Vlastná prezentácia 1" id="17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2 z Vlastná prezentácia 1" id="17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3 z Vlastná prezentácia 1" id="17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4 z Vlastná prezentácia 1" id="17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5 z Vlastná prezentácia 1" id="17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6 z Vlastná prezentácia 1" id="17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7 z Vlastná prezentácia 1" id="17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8 z Vlastná prezentácia 1" id="17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79 z Vlastná prezentácia 1" id="17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0 z Vlastná prezentácia 1" id="18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1 z Vlastná prezentácia 1" id="18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2 z Vlastná prezentácia 1" id="18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3 z Vlastná prezentácia 1" id="18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4 z Vlastná prezentácia 1" id="18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5 z Vlastná prezentácia 1" id="18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6 z Vlastná prezentácia 1" id="18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7 z Vlastná prezentácia 1" id="18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8 z Vlastná prezentácia 1" id="18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89 z Vlastná prezentácia 1" id="18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0 z Vlastná prezentácia 1" id="19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1 z Vlastná prezentácia 1" id="19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2 z Vlastná prezentácia 1" id="19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3 z Vlastná prezentácia 1" id="19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4 z Vlastná prezentácia 1" id="194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5 z Vlastná prezentácia 1" id="195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6 z Vlastná prezentácia 1" id="196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7 z Vlastná prezentácia 1" id="197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8 z Vlastná prezentácia 1" id="198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199 z Vlastná prezentácia 1" id="199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Kopírovať 200 z Vlastná prezentácia 1" id="20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4635-FD83-481C-9D30-DF2B5FCF448B}" type="datetimeFigureOut">
              <a:rPr lang="sk-SK" smtClean="0"/>
              <a:t>17. 5. 2014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8CF4-F85C-4D80-A79A-825F789DC6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60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PRIPRAVIŤ SA... POZOR... ŠTART!!!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96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9.OBRÁZOK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48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10.OBRÁZOK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79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11.OBRÁZOK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0971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12.OBRÁZOK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318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13.OBRÁZOK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833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14.OBRÁZOK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86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15.OBRÁZOK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53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16.OBRÁZOK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05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17.OBRÁZOK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891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18.OBRÁZOK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855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1.OBRÁZOK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313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PRAVIŤ SA... POZOR... KONIEC!!!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03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2.OBRÁZOK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668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3.OBRÁZOK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77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4.OBRÁZOK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5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5.OBRÁZOK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74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6.OBRÁZOK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57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7.OBRÁZOK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86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8.OBRÁZOK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8CF4-F85C-4D80-A79A-825F789DC6F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2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bes538.webnode.s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ckar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Psíky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12527"/>
          </a:xfrm>
        </p:spPr>
        <p:txBody>
          <a:bodyPr>
            <a:noAutofit/>
          </a:bodyPr>
          <a:lstStyle/>
          <a:p>
            <a:pPr algn="l"/>
            <a:r>
              <a:rPr lang="sk-SK" dirty="0"/>
              <a:t>M</a:t>
            </a:r>
            <a:r>
              <a:rPr lang="sk-SK" dirty="0" smtClean="0"/>
              <a:t>áme tu zas novú prezentáciu o psíkoch! Túto prezentáciu si želala, aby som vyrobil moja spolužiačka Miška. Ak aj vy si želáte prezentáciu, tak mi môžete napísať na moju stránku </a:t>
            </a:r>
            <a:r>
              <a:rPr lang="sk-SK" dirty="0" smtClean="0">
                <a:hlinkClick r:id="rId3"/>
              </a:rPr>
              <a:t>www.bobes538.webnode.sk</a:t>
            </a:r>
            <a:r>
              <a:rPr lang="sk-SK" dirty="0" smtClean="0"/>
              <a:t> v sekcii Moje prezentácie.</a:t>
            </a:r>
          </a:p>
          <a:p>
            <a:pPr algn="l"/>
            <a:r>
              <a:rPr lang="sk-SK" dirty="0" smtClean="0"/>
              <a:t> </a:t>
            </a:r>
          </a:p>
          <a:p>
            <a:pPr algn="l"/>
            <a:r>
              <a:rPr lang="sk-SK" dirty="0" smtClean="0"/>
              <a:t>Ďakujem.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985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Nemecký ovčiak</a:t>
            </a:r>
            <a:endParaRPr lang="sk-SK" dirty="0"/>
          </a:p>
        </p:txBody>
      </p:sp>
      <p:pic>
        <p:nvPicPr>
          <p:cNvPr id="8194" name="Picture 2" descr="Nemecký ov&amp;ccaron;iak Art Luanspo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1" y="1301373"/>
            <a:ext cx="6755363" cy="50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8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Weimarský stavač krátkosrstý</a:t>
            </a:r>
            <a:br>
              <a:rPr lang="sk-SK" b="1" dirty="0"/>
            </a:br>
            <a:endParaRPr lang="sk-SK" dirty="0"/>
          </a:p>
        </p:txBody>
      </p:sp>
      <p:pic>
        <p:nvPicPr>
          <p:cNvPr id="9218" name="Picture 2" descr="Weimarský stava&amp;ccaron; krátkosrstý Elis z Haluzi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24" y="1329421"/>
            <a:ext cx="6723374" cy="50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8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Austrálsky ovčiak</a:t>
            </a:r>
            <a:br>
              <a:rPr lang="sk-SK" b="1" dirty="0"/>
            </a:br>
            <a:endParaRPr lang="sk-SK" dirty="0"/>
          </a:p>
        </p:txBody>
      </p:sp>
      <p:pic>
        <p:nvPicPr>
          <p:cNvPr id="10242" name="Picture 2" descr="Austrálsky ov&amp;ccaron;iak - Desert Rose Prosto Chud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3" y="1666002"/>
            <a:ext cx="6300335" cy="47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3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Rodézsky ridžbek</a:t>
            </a:r>
            <a:br>
              <a:rPr lang="sk-SK" b="1" dirty="0"/>
            </a:br>
            <a:endParaRPr lang="sk-SK" dirty="0"/>
          </a:p>
        </p:txBody>
      </p:sp>
      <p:pic>
        <p:nvPicPr>
          <p:cNvPr id="11266" name="Picture 2" descr="Rodézsky rid&amp;zcaron;bek Bena Turka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9" y="1722099"/>
            <a:ext cx="6225690" cy="46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Moskovský strážny pes</a:t>
            </a:r>
            <a:br>
              <a:rPr lang="sk-SK" b="1" dirty="0"/>
            </a:br>
            <a:endParaRPr lang="sk-SK" dirty="0"/>
          </a:p>
        </p:txBody>
      </p:sp>
      <p:pic>
        <p:nvPicPr>
          <p:cNvPr id="12294" name="Picture 6" descr="Moskovský strá&amp;zcaron;ny pes Bimba Runwa can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1301373"/>
            <a:ext cx="6830008" cy="5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Biely švajčiarsky ovčiak</a:t>
            </a:r>
            <a:br>
              <a:rPr lang="sk-SK" b="1" dirty="0"/>
            </a:br>
            <a:endParaRPr lang="sk-SK" dirty="0"/>
          </a:p>
        </p:txBody>
      </p:sp>
      <p:pic>
        <p:nvPicPr>
          <p:cNvPr id="13314" name="Picture 2" descr="Biely švaj&amp;ccaron;iarsky ov&amp;ccaron;iak Kery Ancilia AKBO - PARCHOVAN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63" y="1315397"/>
            <a:ext cx="6792686" cy="51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63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Sibírsky husky</a:t>
            </a:r>
            <a:br>
              <a:rPr lang="sk-SK" b="1" dirty="0"/>
            </a:br>
            <a:endParaRPr lang="sk-SK" dirty="0"/>
          </a:p>
        </p:txBody>
      </p:sp>
      <p:pic>
        <p:nvPicPr>
          <p:cNvPr id="14338" name="Picture 2" descr="Sibírsky husky Vinyamar's FRODO BAGGI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47" y="1357470"/>
            <a:ext cx="6755363" cy="50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Bišon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4318" y="1304481"/>
            <a:ext cx="6811347" cy="51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14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Yorkshirský teriér</a:t>
            </a:r>
            <a:br>
              <a:rPr lang="sk-SK" b="1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2981" y="1273327"/>
            <a:ext cx="6848668" cy="51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Bandog </a:t>
            </a:r>
            <a:endParaRPr lang="sk-SK" dirty="0"/>
          </a:p>
        </p:txBody>
      </p:sp>
      <p:pic>
        <p:nvPicPr>
          <p:cNvPr id="15362" name="Picture 2" descr="Bandog - Mocc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245277"/>
            <a:ext cx="6904653" cy="5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9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Kólia dlhosrstá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6285" y="1343447"/>
            <a:ext cx="6704711" cy="50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Koniec. 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Obrázky psov som použil zo stránky </a:t>
            </a:r>
            <a:r>
              <a:rPr lang="sk-SK" dirty="0" smtClean="0">
                <a:hlinkClick r:id="rId3"/>
              </a:rPr>
              <a:t>www.psickar.sk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sz="9600" dirty="0" smtClean="0">
                <a:solidFill>
                  <a:srgbClr val="7030A0"/>
                </a:solidFill>
              </a:rPr>
              <a:t>KONIEC</a:t>
            </a:r>
            <a:endParaRPr lang="sk-SK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Stredoázijský ovčiak</a:t>
            </a:r>
            <a:endParaRPr lang="sk-SK" dirty="0"/>
          </a:p>
        </p:txBody>
      </p:sp>
      <p:pic>
        <p:nvPicPr>
          <p:cNvPr id="1026" name="Picture 2" descr="Stredoázijský ov&amp;ccaron;ia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4" y="1427592"/>
            <a:ext cx="6587412" cy="49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24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Pomeranian Nemecký špic trpaslíči</a:t>
            </a:r>
            <a:endParaRPr lang="sk-SK" dirty="0"/>
          </a:p>
        </p:txBody>
      </p:sp>
      <p:pic>
        <p:nvPicPr>
          <p:cNvPr id="2050" name="Picture 2" descr="Nemecký špic trpasli&amp;ccaron;í (Pomeranian) HILCRESTÂ´S SUGAR COAT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4" y="1231641"/>
            <a:ext cx="6866814" cy="51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Labradorský retríver</a:t>
            </a:r>
            <a:endParaRPr lang="sk-SK" dirty="0"/>
          </a:p>
        </p:txBody>
      </p:sp>
      <p:pic>
        <p:nvPicPr>
          <p:cNvPr id="3074" name="Picture 2" descr="Labradorský retríver Madlyn Black taur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1" y="1413567"/>
            <a:ext cx="6586575" cy="49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06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Americký stafordšírsky teriér</a:t>
            </a:r>
            <a:endParaRPr lang="sk-SK" dirty="0"/>
          </a:p>
        </p:txBody>
      </p:sp>
      <p:pic>
        <p:nvPicPr>
          <p:cNvPr id="4098" name="Picture 2" descr="Americký stafordšírsky teriér Ironmen 's New York Do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357470"/>
            <a:ext cx="6810510" cy="51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02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Československý vlčiak</a:t>
            </a:r>
            <a:endParaRPr lang="sk-SK" dirty="0"/>
          </a:p>
        </p:txBody>
      </p:sp>
      <p:pic>
        <p:nvPicPr>
          <p:cNvPr id="5122" name="Picture 2" descr="&amp;Ccaron;eskoslovenský vl&amp;ccaron;ia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1" y="1287349"/>
            <a:ext cx="6755363" cy="50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Jack Russell teriér</a:t>
            </a:r>
            <a:endParaRPr lang="sk-SK" dirty="0"/>
          </a:p>
        </p:txBody>
      </p:sp>
      <p:pic>
        <p:nvPicPr>
          <p:cNvPr id="6146" name="Picture 2" descr="Jack Russell teriér HONEY JACK vom Nixste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9" y="1273325"/>
            <a:ext cx="6822849" cy="51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9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Stafordšírsky bulteriér</a:t>
            </a:r>
            <a:endParaRPr lang="sk-SK" dirty="0"/>
          </a:p>
        </p:txBody>
      </p:sp>
      <p:pic>
        <p:nvPicPr>
          <p:cNvPr id="7170" name="Picture 2" descr="Stafordšírsky bulteriér Happy Smile Fransimo Bohem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1" y="1301373"/>
            <a:ext cx="6735865" cy="50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144</Words>
  <Application>Microsoft Office PowerPoint</Application>
  <PresentationFormat>Širokouhlá</PresentationFormat>
  <Paragraphs>66</Paragraphs>
  <Slides>20</Slides>
  <Notes>20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  <vt:variant>
        <vt:lpstr>Vlastné prezentácie</vt:lpstr>
      </vt:variant>
      <vt:variant>
        <vt:i4>201</vt:i4>
      </vt:variant>
    </vt:vector>
  </HeadingPairs>
  <TitlesOfParts>
    <vt:vector size="226" baseType="lpstr">
      <vt:lpstr>Arial</vt:lpstr>
      <vt:lpstr>Calibri</vt:lpstr>
      <vt:lpstr>Trebuchet MS</vt:lpstr>
      <vt:lpstr>Wingdings 3</vt:lpstr>
      <vt:lpstr>Fazeta</vt:lpstr>
      <vt:lpstr>Psíky </vt:lpstr>
      <vt:lpstr>Kólia dlhosrstá</vt:lpstr>
      <vt:lpstr>Stredoázijský ovčiak</vt:lpstr>
      <vt:lpstr>Pomeranian Nemecký špic trpaslíči</vt:lpstr>
      <vt:lpstr>Labradorský retríver</vt:lpstr>
      <vt:lpstr>Americký stafordšírsky teriér</vt:lpstr>
      <vt:lpstr>Československý vlčiak</vt:lpstr>
      <vt:lpstr>Jack Russell teriér</vt:lpstr>
      <vt:lpstr>Stafordšírsky bulteriér</vt:lpstr>
      <vt:lpstr>Nemecký ovčiak</vt:lpstr>
      <vt:lpstr>Weimarský stavač krátkosrstý </vt:lpstr>
      <vt:lpstr> Austrálsky ovčiak </vt:lpstr>
      <vt:lpstr> Rodézsky ridžbek </vt:lpstr>
      <vt:lpstr>Moskovský strážny pes </vt:lpstr>
      <vt:lpstr>Biely švajčiarsky ovčiak </vt:lpstr>
      <vt:lpstr>Sibírsky husky </vt:lpstr>
      <vt:lpstr>Bišon</vt:lpstr>
      <vt:lpstr>Yorkshirský teriér </vt:lpstr>
      <vt:lpstr>Bandog </vt:lpstr>
      <vt:lpstr>Koniec.    </vt:lpstr>
      <vt:lpstr>Vlastná prezentácia 1</vt:lpstr>
      <vt:lpstr>Kopírovať z Vlastná prezentácia 1</vt:lpstr>
      <vt:lpstr>Kopírovať 2 z Vlastná prezentácia 1</vt:lpstr>
      <vt:lpstr>Kopírovať 3 z Vlastná prezentácia 1</vt:lpstr>
      <vt:lpstr>Kopírovať 4 z Vlastná prezentácia 1</vt:lpstr>
      <vt:lpstr>Kopírovať 5 z Vlastná prezentácia 1</vt:lpstr>
      <vt:lpstr>Kopírovať 6 z Vlastná prezentácia 1</vt:lpstr>
      <vt:lpstr>Kopírovať 7 z Vlastná prezentácia 1</vt:lpstr>
      <vt:lpstr>Kopírovať 8 z Vlastná prezentácia 1</vt:lpstr>
      <vt:lpstr>Kopírovať 9 z Vlastná prezentácia 1</vt:lpstr>
      <vt:lpstr>Kopírovať 10 z Vlastná prezentácia 1</vt:lpstr>
      <vt:lpstr>Kopírovať 11 z Vlastná prezentácia 1</vt:lpstr>
      <vt:lpstr>Kopírovať 12 z Vlastná prezentácia 1</vt:lpstr>
      <vt:lpstr>Kopírovať 13 z Vlastná prezentácia 1</vt:lpstr>
      <vt:lpstr>Kopírovať 14 z Vlastná prezentácia 1</vt:lpstr>
      <vt:lpstr>Kopírovať 15 z Vlastná prezentácia 1</vt:lpstr>
      <vt:lpstr>Kopírovať 16 z Vlastná prezentácia 1</vt:lpstr>
      <vt:lpstr>Kopírovať 17 z Vlastná prezentácia 1</vt:lpstr>
      <vt:lpstr>Kopírovať 18 z Vlastná prezentácia 1</vt:lpstr>
      <vt:lpstr>Kopírovať 19 z Vlastná prezentácia 1</vt:lpstr>
      <vt:lpstr>Kopírovať 20 z Vlastná prezentácia 1</vt:lpstr>
      <vt:lpstr>Kopírovať 21 z Vlastná prezentácia 1</vt:lpstr>
      <vt:lpstr>Kopírovať 22 z Vlastná prezentácia 1</vt:lpstr>
      <vt:lpstr>Kopírovať 23 z Vlastná prezentácia 1</vt:lpstr>
      <vt:lpstr>Kopírovať 24 z Vlastná prezentácia 1</vt:lpstr>
      <vt:lpstr>Kopírovať 25 z Vlastná prezentácia 1</vt:lpstr>
      <vt:lpstr>Kopírovať 26 z Vlastná prezentácia 1</vt:lpstr>
      <vt:lpstr>Kopírovať 27 z Vlastná prezentácia 1</vt:lpstr>
      <vt:lpstr>Kopírovať 28 z Vlastná prezentácia 1</vt:lpstr>
      <vt:lpstr>Kopírovať 29 z Vlastná prezentácia 1</vt:lpstr>
      <vt:lpstr>Kopírovať 30 z Vlastná prezentácia 1</vt:lpstr>
      <vt:lpstr>Kopírovať 31 z Vlastná prezentácia 1</vt:lpstr>
      <vt:lpstr>Kopírovať 32 z Vlastná prezentácia 1</vt:lpstr>
      <vt:lpstr>Kopírovať 33 z Vlastná prezentácia 1</vt:lpstr>
      <vt:lpstr>Kopírovať 34 z Vlastná prezentácia 1</vt:lpstr>
      <vt:lpstr>Kopírovať 35 z Vlastná prezentácia 1</vt:lpstr>
      <vt:lpstr>Kopírovať 36 z Vlastná prezentácia 1</vt:lpstr>
      <vt:lpstr>Kopírovať 37 z Vlastná prezentácia 1</vt:lpstr>
      <vt:lpstr>Kopírovať 38 z Vlastná prezentácia 1</vt:lpstr>
      <vt:lpstr>Kopírovať 39 z Vlastná prezentácia 1</vt:lpstr>
      <vt:lpstr>Kopírovať 40 z Vlastná prezentácia 1</vt:lpstr>
      <vt:lpstr>Kopírovať 41 z Vlastná prezentácia 1</vt:lpstr>
      <vt:lpstr>Kopírovať 42 z Vlastná prezentácia 1</vt:lpstr>
      <vt:lpstr>Kopírovať 43 z Vlastná prezentácia 1</vt:lpstr>
      <vt:lpstr>Kopírovať 44 z Vlastná prezentácia 1</vt:lpstr>
      <vt:lpstr>Kopírovať 45 z Vlastná prezentácia 1</vt:lpstr>
      <vt:lpstr>Kopírovať 46 z Vlastná prezentácia 1</vt:lpstr>
      <vt:lpstr>Kopírovať 47 z Vlastná prezentácia 1</vt:lpstr>
      <vt:lpstr>Kopírovať 48 z Vlastná prezentácia 1</vt:lpstr>
      <vt:lpstr>Kopírovať 49 z Vlastná prezentácia 1</vt:lpstr>
      <vt:lpstr>Kopírovať 50 z Vlastná prezentácia 1</vt:lpstr>
      <vt:lpstr>Kopírovať 51 z Vlastná prezentácia 1</vt:lpstr>
      <vt:lpstr>Kopírovať 52 z Vlastná prezentácia 1</vt:lpstr>
      <vt:lpstr>Kopírovať 53 z Vlastná prezentácia 1</vt:lpstr>
      <vt:lpstr>Kopírovať 54 z Vlastná prezentácia 1</vt:lpstr>
      <vt:lpstr>Kopírovať 55 z Vlastná prezentácia 1</vt:lpstr>
      <vt:lpstr>Kopírovať 56 z Vlastná prezentácia 1</vt:lpstr>
      <vt:lpstr>Kopírovať 57 z Vlastná prezentácia 1</vt:lpstr>
      <vt:lpstr>Kopírovať 58 z Vlastná prezentácia 1</vt:lpstr>
      <vt:lpstr>Kopírovať 59 z Vlastná prezentácia 1</vt:lpstr>
      <vt:lpstr>Kopírovať 60 z Vlastná prezentácia 1</vt:lpstr>
      <vt:lpstr>Kopírovať 61 z Vlastná prezentácia 1</vt:lpstr>
      <vt:lpstr>Kopírovať 62 z Vlastná prezentácia 1</vt:lpstr>
      <vt:lpstr>Kopírovať 63 z Vlastná prezentácia 1</vt:lpstr>
      <vt:lpstr>Kopírovať 64 z Vlastná prezentácia 1</vt:lpstr>
      <vt:lpstr>Kopírovať 65 z Vlastná prezentácia 1</vt:lpstr>
      <vt:lpstr>Kopírovať 66 z Vlastná prezentácia 1</vt:lpstr>
      <vt:lpstr>Kopírovať 67 z Vlastná prezentácia 1</vt:lpstr>
      <vt:lpstr>Kopírovať 68 z Vlastná prezentácia 1</vt:lpstr>
      <vt:lpstr>Kopírovať 69 z Vlastná prezentácia 1</vt:lpstr>
      <vt:lpstr>Kopírovať 70 z Vlastná prezentácia 1</vt:lpstr>
      <vt:lpstr>Kopírovať 71 z Vlastná prezentácia 1</vt:lpstr>
      <vt:lpstr>Kopírovať 72 z Vlastná prezentácia 1</vt:lpstr>
      <vt:lpstr>Kopírovať 73 z Vlastná prezentácia 1</vt:lpstr>
      <vt:lpstr>Kopírovať 74 z Vlastná prezentácia 1</vt:lpstr>
      <vt:lpstr>Kopírovať 75 z Vlastná prezentácia 1</vt:lpstr>
      <vt:lpstr>Kopírovať 76 z Vlastná prezentácia 1</vt:lpstr>
      <vt:lpstr>Kopírovať 77 z Vlastná prezentácia 1</vt:lpstr>
      <vt:lpstr>Kopírovať 78 z Vlastná prezentácia 1</vt:lpstr>
      <vt:lpstr>Kopírovať 79 z Vlastná prezentácia 1</vt:lpstr>
      <vt:lpstr>Kopírovať 80 z Vlastná prezentácia 1</vt:lpstr>
      <vt:lpstr>Kopírovať 81 z Vlastná prezentácia 1</vt:lpstr>
      <vt:lpstr>Kopírovať 82 z Vlastná prezentácia 1</vt:lpstr>
      <vt:lpstr>Kopírovať 83 z Vlastná prezentácia 1</vt:lpstr>
      <vt:lpstr>Kopírovať 84 z Vlastná prezentácia 1</vt:lpstr>
      <vt:lpstr>Kopírovať 85 z Vlastná prezentácia 1</vt:lpstr>
      <vt:lpstr>Kopírovať 86 z Vlastná prezentácia 1</vt:lpstr>
      <vt:lpstr>Kopírovať 87 z Vlastná prezentácia 1</vt:lpstr>
      <vt:lpstr>Kopírovať 88 z Vlastná prezentácia 1</vt:lpstr>
      <vt:lpstr>Kopírovať 89 z Vlastná prezentácia 1</vt:lpstr>
      <vt:lpstr>Kopírovať 90 z Vlastná prezentácia 1</vt:lpstr>
      <vt:lpstr>Kopírovať 91 z Vlastná prezentácia 1</vt:lpstr>
      <vt:lpstr>Kopírovať 92 z Vlastná prezentácia 1</vt:lpstr>
      <vt:lpstr>Kopírovať 93 z Vlastná prezentácia 1</vt:lpstr>
      <vt:lpstr>Kopírovať 94 z Vlastná prezentácia 1</vt:lpstr>
      <vt:lpstr>Kopírovať 95 z Vlastná prezentácia 1</vt:lpstr>
      <vt:lpstr>Kopírovať 96 z Vlastná prezentácia 1</vt:lpstr>
      <vt:lpstr>Kopírovať 97 z Vlastná prezentácia 1</vt:lpstr>
      <vt:lpstr>Kopírovať 98 z Vlastná prezentácia 1</vt:lpstr>
      <vt:lpstr>Kopírovať 99 z Vlastná prezentácia 1</vt:lpstr>
      <vt:lpstr>Kopírovať 100 z Vlastná prezentácia 1</vt:lpstr>
      <vt:lpstr>Kopírovať 101 z Vlastná prezentácia 1</vt:lpstr>
      <vt:lpstr>Kopírovať 102 z Vlastná prezentácia 1</vt:lpstr>
      <vt:lpstr>Kopírovať 103 z Vlastná prezentácia 1</vt:lpstr>
      <vt:lpstr>Kopírovať 104 z Vlastná prezentácia 1</vt:lpstr>
      <vt:lpstr>Kopírovať 105 z Vlastná prezentácia 1</vt:lpstr>
      <vt:lpstr>Kopírovať 106 z Vlastná prezentácia 1</vt:lpstr>
      <vt:lpstr>Kopírovať 107 z Vlastná prezentácia 1</vt:lpstr>
      <vt:lpstr>Kopírovať 108 z Vlastná prezentácia 1</vt:lpstr>
      <vt:lpstr>Kopírovať 109 z Vlastná prezentácia 1</vt:lpstr>
      <vt:lpstr>Kopírovať 110 z Vlastná prezentácia 1</vt:lpstr>
      <vt:lpstr>Kopírovať 111 z Vlastná prezentácia 1</vt:lpstr>
      <vt:lpstr>Kopírovať 112 z Vlastná prezentácia 1</vt:lpstr>
      <vt:lpstr>Kopírovať 113 z Vlastná prezentácia 1</vt:lpstr>
      <vt:lpstr>Kopírovať 114 z Vlastná prezentácia 1</vt:lpstr>
      <vt:lpstr>Kopírovať 115 z Vlastná prezentácia 1</vt:lpstr>
      <vt:lpstr>Kopírovať 116 z Vlastná prezentácia 1</vt:lpstr>
      <vt:lpstr>Kopírovať 117 z Vlastná prezentácia 1</vt:lpstr>
      <vt:lpstr>Kopírovať 118 z Vlastná prezentácia 1</vt:lpstr>
      <vt:lpstr>Kopírovať 119 z Vlastná prezentácia 1</vt:lpstr>
      <vt:lpstr>Kopírovať 120 z Vlastná prezentácia 1</vt:lpstr>
      <vt:lpstr>Kopírovať 121 z Vlastná prezentácia 1</vt:lpstr>
      <vt:lpstr>Kopírovať 122 z Vlastná prezentácia 1</vt:lpstr>
      <vt:lpstr>Kopírovať 123 z Vlastná prezentácia 1</vt:lpstr>
      <vt:lpstr>Kopírovať 124 z Vlastná prezentácia 1</vt:lpstr>
      <vt:lpstr>Kopírovať 125 z Vlastná prezentácia 1</vt:lpstr>
      <vt:lpstr>Kopírovať 126 z Vlastná prezentácia 1</vt:lpstr>
      <vt:lpstr>Kopírovať 127 z Vlastná prezentácia 1</vt:lpstr>
      <vt:lpstr>Kopírovať 128 z Vlastná prezentácia 1</vt:lpstr>
      <vt:lpstr>Kopírovať 129 z Vlastná prezentácia 1</vt:lpstr>
      <vt:lpstr>Kopírovať 130 z Vlastná prezentácia 1</vt:lpstr>
      <vt:lpstr>Kopírovať 131 z Vlastná prezentácia 1</vt:lpstr>
      <vt:lpstr>Kopírovať 132 z Vlastná prezentácia 1</vt:lpstr>
      <vt:lpstr>Kopírovať 133 z Vlastná prezentácia 1</vt:lpstr>
      <vt:lpstr>Kopírovať 134 z Vlastná prezentácia 1</vt:lpstr>
      <vt:lpstr>Kopírovať 135 z Vlastná prezentácia 1</vt:lpstr>
      <vt:lpstr>Kopírovať 136 z Vlastná prezentácia 1</vt:lpstr>
      <vt:lpstr>Kopírovať 137 z Vlastná prezentácia 1</vt:lpstr>
      <vt:lpstr>Kopírovať 138 z Vlastná prezentácia 1</vt:lpstr>
      <vt:lpstr>Kopírovať 139 z Vlastná prezentácia 1</vt:lpstr>
      <vt:lpstr>Kopírovať 140 z Vlastná prezentácia 1</vt:lpstr>
      <vt:lpstr>Kopírovať 141 z Vlastná prezentácia 1</vt:lpstr>
      <vt:lpstr>Kopírovať 142 z Vlastná prezentácia 1</vt:lpstr>
      <vt:lpstr>Kopírovať 143 z Vlastná prezentácia 1</vt:lpstr>
      <vt:lpstr>Kopírovať 144 z Vlastná prezentácia 1</vt:lpstr>
      <vt:lpstr>Kopírovať 145 z Vlastná prezentácia 1</vt:lpstr>
      <vt:lpstr>Kopírovať 146 z Vlastná prezentácia 1</vt:lpstr>
      <vt:lpstr>Kopírovať 147 z Vlastná prezentácia 1</vt:lpstr>
      <vt:lpstr>Kopírovať 148 z Vlastná prezentácia 1</vt:lpstr>
      <vt:lpstr>Kopírovať 149 z Vlastná prezentácia 1</vt:lpstr>
      <vt:lpstr>Kopírovať 150 z Vlastná prezentácia 1</vt:lpstr>
      <vt:lpstr>Kopírovať 151 z Vlastná prezentácia 1</vt:lpstr>
      <vt:lpstr>Kopírovať 152 z Vlastná prezentácia 1</vt:lpstr>
      <vt:lpstr>Kopírovať 153 z Vlastná prezentácia 1</vt:lpstr>
      <vt:lpstr>Kopírovať 154 z Vlastná prezentácia 1</vt:lpstr>
      <vt:lpstr>Kopírovať 155 z Vlastná prezentácia 1</vt:lpstr>
      <vt:lpstr>Kopírovať 156 z Vlastná prezentácia 1</vt:lpstr>
      <vt:lpstr>Kopírovať 157 z Vlastná prezentácia 1</vt:lpstr>
      <vt:lpstr>Kopírovať 158 z Vlastná prezentácia 1</vt:lpstr>
      <vt:lpstr>Kopírovať 159 z Vlastná prezentácia 1</vt:lpstr>
      <vt:lpstr>Kopírovať 160 z Vlastná prezentácia 1</vt:lpstr>
      <vt:lpstr>Kopírovať 161 z Vlastná prezentácia 1</vt:lpstr>
      <vt:lpstr>Kopírovať 162 z Vlastná prezentácia 1</vt:lpstr>
      <vt:lpstr>Kopírovať 163 z Vlastná prezentácia 1</vt:lpstr>
      <vt:lpstr>Kopírovať 164 z Vlastná prezentácia 1</vt:lpstr>
      <vt:lpstr>Kopírovať 165 z Vlastná prezentácia 1</vt:lpstr>
      <vt:lpstr>Kopírovať 166 z Vlastná prezentácia 1</vt:lpstr>
      <vt:lpstr>Kopírovať 167 z Vlastná prezentácia 1</vt:lpstr>
      <vt:lpstr>Kopírovať 168 z Vlastná prezentácia 1</vt:lpstr>
      <vt:lpstr>Kopírovať 169 z Vlastná prezentácia 1</vt:lpstr>
      <vt:lpstr>Kopírovať 170 z Vlastná prezentácia 1</vt:lpstr>
      <vt:lpstr>Kopírovať 171 z Vlastná prezentácia 1</vt:lpstr>
      <vt:lpstr>Kopírovať 172 z Vlastná prezentácia 1</vt:lpstr>
      <vt:lpstr>Kopírovať 173 z Vlastná prezentácia 1</vt:lpstr>
      <vt:lpstr>Kopírovať 174 z Vlastná prezentácia 1</vt:lpstr>
      <vt:lpstr>Kopírovať 175 z Vlastná prezentácia 1</vt:lpstr>
      <vt:lpstr>Kopírovať 176 z Vlastná prezentácia 1</vt:lpstr>
      <vt:lpstr>Kopírovať 177 z Vlastná prezentácia 1</vt:lpstr>
      <vt:lpstr>Kopírovať 178 z Vlastná prezentácia 1</vt:lpstr>
      <vt:lpstr>Kopírovať 179 z Vlastná prezentácia 1</vt:lpstr>
      <vt:lpstr>Kopírovať 180 z Vlastná prezentácia 1</vt:lpstr>
      <vt:lpstr>Kopírovať 181 z Vlastná prezentácia 1</vt:lpstr>
      <vt:lpstr>Kopírovať 182 z Vlastná prezentácia 1</vt:lpstr>
      <vt:lpstr>Kopírovať 183 z Vlastná prezentácia 1</vt:lpstr>
      <vt:lpstr>Kopírovať 184 z Vlastná prezentácia 1</vt:lpstr>
      <vt:lpstr>Kopírovať 185 z Vlastná prezentácia 1</vt:lpstr>
      <vt:lpstr>Kopírovať 186 z Vlastná prezentácia 1</vt:lpstr>
      <vt:lpstr>Kopírovať 187 z Vlastná prezentácia 1</vt:lpstr>
      <vt:lpstr>Kopírovať 188 z Vlastná prezentácia 1</vt:lpstr>
      <vt:lpstr>Kopírovať 189 z Vlastná prezentácia 1</vt:lpstr>
      <vt:lpstr>Kopírovať 190 z Vlastná prezentácia 1</vt:lpstr>
      <vt:lpstr>Kopírovať 191 z Vlastná prezentácia 1</vt:lpstr>
      <vt:lpstr>Kopírovať 192 z Vlastná prezentácia 1</vt:lpstr>
      <vt:lpstr>Kopírovať 193 z Vlastná prezentácia 1</vt:lpstr>
      <vt:lpstr>Kopírovať 194 z Vlastná prezentácia 1</vt:lpstr>
      <vt:lpstr>Kopírovať 195 z Vlastná prezentácia 1</vt:lpstr>
      <vt:lpstr>Kopírovať 196 z Vlastná prezentácia 1</vt:lpstr>
      <vt:lpstr>Kopírovať 197 z Vlastná prezentácia 1</vt:lpstr>
      <vt:lpstr>Kopírovať 198 z Vlastná prezentácia 1</vt:lpstr>
      <vt:lpstr>Kopírovať 199 z Vlastná prezentácia 1</vt:lpstr>
      <vt:lpstr>Kopírovať 200 z Vlastná prezentácia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Psíky</dc:title>
  <dc:creator>Bobeš</dc:creator>
  <cp:lastModifiedBy>Bobeš</cp:lastModifiedBy>
  <cp:revision>12</cp:revision>
  <dcterms:created xsi:type="dcterms:W3CDTF">2014-05-07T15:28:23Z</dcterms:created>
  <dcterms:modified xsi:type="dcterms:W3CDTF">2014-05-17T10:37:48Z</dcterms:modified>
</cp:coreProperties>
</file>