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custShowLst>
    <p:custShow name="Vlastná prezentácia 1" id="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z Vlastná prezentácia 1" id="1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2 z Vlastná prezentácia 1" id="2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3 z Vlastná prezentácia 1" id="3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4 z Vlastná prezentácia 1" id="4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5 z Vlastná prezentácia 1" id="5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6 z Vlastná prezentácia 1" id="6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7 z Vlastná prezentácia 1" id="7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8 z Vlastná prezentácia 1" id="8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9 z Vlastná prezentácia 1" id="9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0 z Vlastná prezentácia 1" id="1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1 z Vlastná prezentácia 1" id="11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2 z Vlastná prezentácia 1" id="12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3 z Vlastná prezentácia 1" id="13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4 z Vlastná prezentácia 1" id="14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5 z Vlastná prezentácia 1" id="15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6 z Vlastná prezentácia 1" id="16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7 z Vlastná prezentácia 1" id="17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8 z Vlastná prezentácia 1" id="18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9 z Vlastná prezentácia 1" id="19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20 z Vlastná prezentácia 1" id="2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21 z Vlastná prezentácia 1" id="21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22 z Vlastná prezentácia 1" id="22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23 z Vlastná prezentácia 1" id="23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24 z Vlastná prezentácia 1" id="24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25 z Vlastná prezentácia 1" id="25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26 z Vlastná prezentácia 1" id="26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27 z Vlastná prezentácia 1" id="27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28 z Vlastná prezentácia 1" id="28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29 z Vlastná prezentácia 1" id="29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30 z Vlastná prezentácia 1" id="3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31 z Vlastná prezentácia 1" id="31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32 z Vlastná prezentácia 1" id="32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33 z Vlastná prezentácia 1" id="33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34 z Vlastná prezentácia 1" id="34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35 z Vlastná prezentácia 1" id="35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36 z Vlastná prezentácia 1" id="36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37 z Vlastná prezentácia 1" id="37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38 z Vlastná prezentácia 1" id="38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39 z Vlastná prezentácia 1" id="39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40 z Vlastná prezentácia 1" id="4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41 z Vlastná prezentácia 1" id="41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42 z Vlastná prezentácia 1" id="42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43 z Vlastná prezentácia 1" id="43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44 z Vlastná prezentácia 1" id="44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45 z Vlastná prezentácia 1" id="45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46 z Vlastná prezentácia 1" id="46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47 z Vlastná prezentácia 1" id="47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48 z Vlastná prezentácia 1" id="48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49 z Vlastná prezentácia 1" id="49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50 z Vlastná prezentácia 1" id="5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51 z Vlastná prezentácia 1" id="51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52 z Vlastná prezentácia 1" id="52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53 z Vlastná prezentácia 1" id="53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54 z Vlastná prezentácia 1" id="54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55 z Vlastná prezentácia 1" id="55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56 z Vlastná prezentácia 1" id="56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57 z Vlastná prezentácia 1" id="57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58 z Vlastná prezentácia 1" id="58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59 z Vlastná prezentácia 1" id="59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60 z Vlastná prezentácia 1" id="6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61 z Vlastná prezentácia 1" id="61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62 z Vlastná prezentácia 1" id="62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63 z Vlastná prezentácia 1" id="63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64 z Vlastná prezentácia 1" id="64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65 z Vlastná prezentácia 1" id="65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66 z Vlastná prezentácia 1" id="66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67 z Vlastná prezentácia 1" id="67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68 z Vlastná prezentácia 1" id="68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69 z Vlastná prezentácia 1" id="69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70 z Vlastná prezentácia 1" id="7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71 z Vlastná prezentácia 1" id="71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72 z Vlastná prezentácia 1" id="72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73 z Vlastná prezentácia 1" id="73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74 z Vlastná prezentácia 1" id="74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75 z Vlastná prezentácia 1" id="75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76 z Vlastná prezentácia 1" id="76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77 z Vlastná prezentácia 1" id="77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78 z Vlastná prezentácia 1" id="78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79 z Vlastná prezentácia 1" id="79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80 z Vlastná prezentácia 1" id="8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81 z Vlastná prezentácia 1" id="81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82 z Vlastná prezentácia 1" id="82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83 z Vlastná prezentácia 1" id="83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84 z Vlastná prezentácia 1" id="84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85 z Vlastná prezentácia 1" id="85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86 z Vlastná prezentácia 1" id="86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87 z Vlastná prezentácia 1" id="87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88 z Vlastná prezentácia 1" id="88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89 z Vlastná prezentácia 1" id="89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90 z Vlastná prezentácia 1" id="9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91 z Vlastná prezentácia 1" id="91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92 z Vlastná prezentácia 1" id="92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93 z Vlastná prezentácia 1" id="93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94 z Vlastná prezentácia 1" id="94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95 z Vlastná prezentácia 1" id="95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96 z Vlastná prezentácia 1" id="96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97 z Vlastná prezentácia 1" id="97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98 z Vlastná prezentácia 1" id="98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99 z Vlastná prezentácia 1" id="99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00 z Vlastná prezentácia 1" id="10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01 z Vlastná prezentácia 1" id="101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02 z Vlastná prezentácia 1" id="102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03 z Vlastná prezentácia 1" id="103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04 z Vlastná prezentácia 1" id="104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05 z Vlastná prezentácia 1" id="105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06 z Vlastná prezentácia 1" id="106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07 z Vlastná prezentácia 1" id="107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08 z Vlastná prezentácia 1" id="108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09 z Vlastná prezentácia 1" id="109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10 z Vlastná prezentácia 1" id="11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11 z Vlastná prezentácia 1" id="111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12 z Vlastná prezentácia 1" id="112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13 z Vlastná prezentácia 1" id="113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14 z Vlastná prezentácia 1" id="114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15 z Vlastná prezentácia 1" id="115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16 z Vlastná prezentácia 1" id="116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17 z Vlastná prezentácia 1" id="117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18 z Vlastná prezentácia 1" id="118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19 z Vlastná prezentácia 1" id="119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20 z Vlastná prezentácia 1" id="12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21 z Vlastná prezentácia 1" id="121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22 z Vlastná prezentácia 1" id="122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23 z Vlastná prezentácia 1" id="123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24 z Vlastná prezentácia 1" id="124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25 z Vlastná prezentácia 1" id="125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26 z Vlastná prezentácia 1" id="126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27 z Vlastná prezentácia 1" id="127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28 z Vlastná prezentácia 1" id="128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29 z Vlastná prezentácia 1" id="129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30 z Vlastná prezentácia 1" id="13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31 z Vlastná prezentácia 1" id="131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32 z Vlastná prezentácia 1" id="132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33 z Vlastná prezentácia 1" id="133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34 z Vlastná prezentácia 1" id="134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35 z Vlastná prezentácia 1" id="135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36 z Vlastná prezentácia 1" id="136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37 z Vlastná prezentácia 1" id="137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38 z Vlastná prezentácia 1" id="138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39 z Vlastná prezentácia 1" id="139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40 z Vlastná prezentácia 1" id="14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41 z Vlastná prezentácia 1" id="141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42 z Vlastná prezentácia 1" id="142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43 z Vlastná prezentácia 1" id="143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44 z Vlastná prezentácia 1" id="144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45 z Vlastná prezentácia 1" id="145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46 z Vlastná prezentácia 1" id="146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47 z Vlastná prezentácia 1" id="147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48 z Vlastná prezentácia 1" id="148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49 z Vlastná prezentácia 1" id="149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50 z Vlastná prezentácia 1" id="15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51 z Vlastná prezentácia 1" id="151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52 z Vlastná prezentácia 1" id="152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53 z Vlastná prezentácia 1" id="153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54 z Vlastná prezentácia 1" id="154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55 z Vlastná prezentácia 1" id="155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56 z Vlastná prezentácia 1" id="156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57 z Vlastná prezentácia 1" id="157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58 z Vlastná prezentácia 1" id="158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59 z Vlastná prezentácia 1" id="159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60 z Vlastná prezentácia 1" id="16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61 z Vlastná prezentácia 1" id="161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62 z Vlastná prezentácia 1" id="162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63 z Vlastná prezentácia 1" id="163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64 z Vlastná prezentácia 1" id="164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65 z Vlastná prezentácia 1" id="165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66 z Vlastná prezentácia 1" id="166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67 z Vlastná prezentácia 1" id="167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68 z Vlastná prezentácia 1" id="168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69 z Vlastná prezentácia 1" id="169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70 z Vlastná prezentácia 1" id="17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71 z Vlastná prezentácia 1" id="171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72 z Vlastná prezentácia 1" id="172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73 z Vlastná prezentácia 1" id="173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74 z Vlastná prezentácia 1" id="174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75 z Vlastná prezentácia 1" id="175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76 z Vlastná prezentácia 1" id="176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77 z Vlastná prezentácia 1" id="177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78 z Vlastná prezentácia 1" id="178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79 z Vlastná prezentácia 1" id="179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80 z Vlastná prezentácia 1" id="18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81 z Vlastná prezentácia 1" id="181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82 z Vlastná prezentácia 1" id="182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83 z Vlastná prezentácia 1" id="183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84 z Vlastná prezentácia 1" id="184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85 z Vlastná prezentácia 1" id="185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86 z Vlastná prezentácia 1" id="186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87 z Vlastná prezentácia 1" id="187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88 z Vlastná prezentácia 1" id="188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89 z Vlastná prezentácia 1" id="189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90 z Vlastná prezentácia 1" id="19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91 z Vlastná prezentácia 1" id="191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92 z Vlastná prezentácia 1" id="192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93 z Vlastná prezentácia 1" id="193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94 z Vlastná prezentácia 1" id="194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95 z Vlastná prezentácia 1" id="195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96 z Vlastná prezentácia 1" id="196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97 z Vlastná prezentácia 1" id="197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98 z Vlastná prezentácia 1" id="198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199 z Vlastná prezentácia 1" id="199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  <p:custShow name="Kopírovať 200 z Vlastná prezentácia 1" id="20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</p:sldLst>
    </p:custShow>
  </p:custShow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9" autoAdjust="0"/>
    <p:restoredTop sz="94660"/>
  </p:normalViewPr>
  <p:slideViewPr>
    <p:cSldViewPr snapToGrid="0">
      <p:cViewPr varScale="1">
        <p:scale>
          <a:sx n="47" d="100"/>
          <a:sy n="47" d="100"/>
        </p:scale>
        <p:origin x="75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7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AD4635-FD83-481C-9D30-DF2B5FCF448B}" type="datetimeFigureOut">
              <a:rPr lang="sk-SK" smtClean="0"/>
              <a:t>17. 5. 2014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A8CF4-F85C-4D80-A79A-825F789DC6F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92606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PRIPRAVIŤ SA... POZOR... ŠTART!!!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8CF4-F85C-4D80-A79A-825F789DC6F0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2969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1.OBRÁZOK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8CF4-F85C-4D80-A79A-825F789DC6F0}" type="slidenum">
              <a:rPr lang="sk-SK" smtClean="0"/>
              <a:t>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86313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2.OBRÁZOK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8CF4-F85C-4D80-A79A-825F789DC6F0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96682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3.OBRÁZOK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8CF4-F85C-4D80-A79A-825F789DC6F0}" type="slidenum">
              <a:rPr lang="sk-SK" smtClean="0"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91774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4.OBRÁZOK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8CF4-F85C-4D80-A79A-825F789DC6F0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552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5.OBRÁZOK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8CF4-F85C-4D80-A79A-825F789DC6F0}" type="slidenum">
              <a:rPr lang="sk-SK" smtClean="0"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26741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6.OBRÁZOK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8CF4-F85C-4D80-A79A-825F789DC6F0}" type="slidenum">
              <a:rPr lang="sk-SK" smtClean="0"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25570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7.OBRÁZOK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8CF4-F85C-4D80-A79A-825F789DC6F0}" type="slidenum">
              <a:rPr lang="sk-SK" smtClean="0"/>
              <a:t>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628652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8.OBRÁZOK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8CF4-F85C-4D80-A79A-825F789DC6F0}" type="slidenum">
              <a:rPr lang="sk-SK" smtClean="0"/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892779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9.OBRÁZOK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8CF4-F85C-4D80-A79A-825F789DC6F0}" type="slidenum">
              <a:rPr lang="sk-SK" smtClean="0"/>
              <a:t>10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464849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10.OBRÁZOK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8CF4-F85C-4D80-A79A-825F789DC6F0}" type="slidenum">
              <a:rPr lang="sk-SK" smtClean="0"/>
              <a:t>11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58797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11.OBRÁZOK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8CF4-F85C-4D80-A79A-825F789DC6F0}" type="slidenum">
              <a:rPr lang="sk-SK" smtClean="0"/>
              <a:t>12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709716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12.OBRÁZOK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8CF4-F85C-4D80-A79A-825F789DC6F0}" type="slidenum">
              <a:rPr lang="sk-SK" smtClean="0"/>
              <a:t>13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631897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13.OBRÁZOK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8CF4-F85C-4D80-A79A-825F789DC6F0}" type="slidenum">
              <a:rPr lang="sk-SK" smtClean="0"/>
              <a:t>14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698339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14.OBRÁZOK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8CF4-F85C-4D80-A79A-825F789DC6F0}" type="slidenum">
              <a:rPr lang="sk-SK" smtClean="0"/>
              <a:t>15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278683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15.OBRÁZOK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8CF4-F85C-4D80-A79A-825F789DC6F0}" type="slidenum">
              <a:rPr lang="sk-SK" smtClean="0"/>
              <a:t>16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005309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16.OBRÁZOK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8CF4-F85C-4D80-A79A-825F789DC6F0}" type="slidenum">
              <a:rPr lang="sk-SK" smtClean="0"/>
              <a:t>17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410580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17.OBRÁZOK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8CF4-F85C-4D80-A79A-825F789DC6F0}" type="slidenum">
              <a:rPr lang="sk-SK" smtClean="0"/>
              <a:t>18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168911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18.OBRÁZOK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8CF4-F85C-4D80-A79A-825F789DC6F0}" type="slidenum">
              <a:rPr lang="sk-SK" smtClean="0"/>
              <a:t>19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985535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PRAVIŤ SA... POZOR... KONIEC!!!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8CF4-F85C-4D80-A79A-825F789DC6F0}" type="slidenum">
              <a:rPr lang="sk-SK" smtClean="0"/>
              <a:t>20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61038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dirty="0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5/17/2014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bes538.webnode.sk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sickar.sk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k-SK" dirty="0" smtClean="0"/>
              <a:t>Psíky 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2512527"/>
          </a:xfrm>
        </p:spPr>
        <p:txBody>
          <a:bodyPr>
            <a:noAutofit/>
          </a:bodyPr>
          <a:lstStyle/>
          <a:p>
            <a:pPr algn="l"/>
            <a:r>
              <a:rPr lang="sk-SK" dirty="0"/>
              <a:t>M</a:t>
            </a:r>
            <a:r>
              <a:rPr lang="sk-SK" dirty="0" smtClean="0"/>
              <a:t>áme tu zas novú prezentáciu o psíkoch! Túto prezentáciu si želala, aby som vyrobil moja spolužiačka Miška. Ak aj vy si želáte prezentáciu, tak mi môžete napísať na moju stránku </a:t>
            </a:r>
            <a:r>
              <a:rPr lang="sk-SK" dirty="0" smtClean="0">
                <a:hlinkClick r:id="rId3"/>
              </a:rPr>
              <a:t>www.bobes538.webnode.sk</a:t>
            </a:r>
            <a:r>
              <a:rPr lang="sk-SK" dirty="0" smtClean="0"/>
              <a:t> v sekcii Moje prezentácie.</a:t>
            </a:r>
          </a:p>
          <a:p>
            <a:pPr algn="l"/>
            <a:r>
              <a:rPr lang="sk-SK" dirty="0" smtClean="0"/>
              <a:t> </a:t>
            </a:r>
          </a:p>
          <a:p>
            <a:pPr algn="l"/>
            <a:r>
              <a:rPr lang="sk-SK" dirty="0" smtClean="0"/>
              <a:t>Ďakujem. 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798564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Kólia dlhosrstá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06285" y="1343447"/>
            <a:ext cx="6704711" cy="503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9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Stredoázijský ovčiak</a:t>
            </a:r>
            <a:endParaRPr lang="sk-SK" dirty="0"/>
          </a:p>
        </p:txBody>
      </p:sp>
      <p:pic>
        <p:nvPicPr>
          <p:cNvPr id="1026" name="Picture 2" descr="Stredoázijský ov&amp;ccaron;iak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254" y="1427592"/>
            <a:ext cx="6587412" cy="495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8246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Pomeranian Nemecký špic trpaslíči</a:t>
            </a:r>
            <a:endParaRPr lang="sk-SK" dirty="0"/>
          </a:p>
        </p:txBody>
      </p:sp>
      <p:pic>
        <p:nvPicPr>
          <p:cNvPr id="2050" name="Picture 2" descr="Nemecký špic trpasli&amp;ccaron;í (Pomeranian) HILCRESTÂ´S SUGAR COATED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514" y="1231641"/>
            <a:ext cx="6866814" cy="5160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02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Labradorský retríver</a:t>
            </a:r>
            <a:endParaRPr lang="sk-SK" dirty="0"/>
          </a:p>
        </p:txBody>
      </p:sp>
      <p:pic>
        <p:nvPicPr>
          <p:cNvPr id="3074" name="Picture 2" descr="Labradorský retríver Madlyn Black taurus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591" y="1413567"/>
            <a:ext cx="6586575" cy="494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40679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Americký stafordšírsky teriér</a:t>
            </a:r>
            <a:endParaRPr lang="sk-SK" dirty="0"/>
          </a:p>
        </p:txBody>
      </p:sp>
      <p:pic>
        <p:nvPicPr>
          <p:cNvPr id="4098" name="Picture 2" descr="Americký stafordšírsky teriér Ironmen 's New York Doll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57" y="1357470"/>
            <a:ext cx="6810510" cy="511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80243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Československý vlčiak</a:t>
            </a:r>
            <a:endParaRPr lang="sk-SK" dirty="0"/>
          </a:p>
        </p:txBody>
      </p:sp>
      <p:pic>
        <p:nvPicPr>
          <p:cNvPr id="5122" name="Picture 2" descr="&amp;Ccaron;eskoslovenský vl&amp;ccaron;iak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641" y="1287349"/>
            <a:ext cx="6755363" cy="507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594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Jack Russell teriér</a:t>
            </a:r>
            <a:endParaRPr lang="sk-SK" dirty="0"/>
          </a:p>
        </p:txBody>
      </p:sp>
      <p:pic>
        <p:nvPicPr>
          <p:cNvPr id="6146" name="Picture 2" descr="Jack Russell teriér HONEY JACK vom Nixstein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979" y="1273325"/>
            <a:ext cx="6822849" cy="512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397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Stafordšírsky bulteriér</a:t>
            </a:r>
            <a:endParaRPr lang="sk-SK" dirty="0"/>
          </a:p>
        </p:txBody>
      </p:sp>
      <p:pic>
        <p:nvPicPr>
          <p:cNvPr id="7170" name="Picture 2" descr="Stafordšírsky bulteriér Happy Smile Fransimo Bohemia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301" y="1301373"/>
            <a:ext cx="6735865" cy="506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39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Nemecký ovčiak</a:t>
            </a:r>
            <a:endParaRPr lang="sk-SK" dirty="0"/>
          </a:p>
        </p:txBody>
      </p:sp>
      <p:pic>
        <p:nvPicPr>
          <p:cNvPr id="8194" name="Picture 2" descr="Nemecký ov&amp;ccaron;iak Art Luansport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301" y="1301373"/>
            <a:ext cx="6755363" cy="507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8811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Weimarský stavač krátkosrstý</a:t>
            </a:r>
            <a:br>
              <a:rPr lang="sk-SK" b="1" dirty="0"/>
            </a:br>
            <a:endParaRPr lang="sk-SK" dirty="0"/>
          </a:p>
        </p:txBody>
      </p:sp>
      <p:pic>
        <p:nvPicPr>
          <p:cNvPr id="9218" name="Picture 2" descr="Weimarský stava&amp;ccaron; krátkosrstý Elis z Haluzic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624" y="1329421"/>
            <a:ext cx="6723374" cy="5052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3864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/>
            </a:r>
            <a:br>
              <a:rPr lang="sk-SK" dirty="0"/>
            </a:br>
            <a:r>
              <a:rPr lang="sk-SK" b="1" dirty="0"/>
              <a:t>Austrálsky ovčiak</a:t>
            </a:r>
            <a:br>
              <a:rPr lang="sk-SK" b="1" dirty="0"/>
            </a:br>
            <a:endParaRPr lang="sk-SK" dirty="0"/>
          </a:p>
        </p:txBody>
      </p:sp>
      <p:pic>
        <p:nvPicPr>
          <p:cNvPr id="10242" name="Picture 2" descr="Austrálsky ov&amp;ccaron;iak - Desert Rose Prosto Chudo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493" y="1666002"/>
            <a:ext cx="6300335" cy="473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3303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/>
            </a:r>
            <a:br>
              <a:rPr lang="sk-SK" dirty="0"/>
            </a:br>
            <a:r>
              <a:rPr lang="sk-SK" b="1" dirty="0"/>
              <a:t>Rodézsky ridžbek</a:t>
            </a:r>
            <a:br>
              <a:rPr lang="sk-SK" b="1" dirty="0"/>
            </a:br>
            <a:endParaRPr lang="sk-SK" dirty="0"/>
          </a:p>
        </p:txBody>
      </p:sp>
      <p:pic>
        <p:nvPicPr>
          <p:cNvPr id="11266" name="Picture 2" descr="Rodézsky rid&amp;zcaron;bek Bena Turkana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139" y="1722099"/>
            <a:ext cx="6225690" cy="467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4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Moskovský strážny pes</a:t>
            </a:r>
            <a:br>
              <a:rPr lang="sk-SK" b="1" dirty="0"/>
            </a:br>
            <a:endParaRPr lang="sk-SK" dirty="0"/>
          </a:p>
        </p:txBody>
      </p:sp>
      <p:pic>
        <p:nvPicPr>
          <p:cNvPr id="12294" name="Picture 6" descr="Moskovský strá&amp;zcaron;ny pes Bimba Runwa canis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302" y="1301373"/>
            <a:ext cx="6830008" cy="5132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966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Biely švajčiarsky ovčiak</a:t>
            </a:r>
            <a:br>
              <a:rPr lang="sk-SK" b="1" dirty="0"/>
            </a:br>
            <a:endParaRPr lang="sk-SK" dirty="0"/>
          </a:p>
        </p:txBody>
      </p:sp>
      <p:pic>
        <p:nvPicPr>
          <p:cNvPr id="13314" name="Picture 2" descr="Biely švaj&amp;ccaron;iarsky ov&amp;ccaron;iak Kery Ancilia AKBO - PARCHOVANY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963" y="1315397"/>
            <a:ext cx="6792686" cy="5104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896302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Sibírsky husky</a:t>
            </a:r>
            <a:br>
              <a:rPr lang="sk-SK" b="1" dirty="0"/>
            </a:br>
            <a:endParaRPr lang="sk-SK" dirty="0"/>
          </a:p>
        </p:txBody>
      </p:sp>
      <p:pic>
        <p:nvPicPr>
          <p:cNvPr id="14338" name="Picture 2" descr="Sibírsky husky Vinyamar's FRODO BAGGINS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947" y="1357470"/>
            <a:ext cx="6755363" cy="507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810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Bišon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94318" y="1304481"/>
            <a:ext cx="6811347" cy="5118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55142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/>
              <a:t>Yorkshirský teriér</a:t>
            </a:r>
            <a:br>
              <a:rPr lang="sk-SK" b="1" dirty="0"/>
            </a:b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12981" y="1273327"/>
            <a:ext cx="6848668" cy="514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39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Bandog </a:t>
            </a:r>
            <a:endParaRPr lang="sk-SK" dirty="0"/>
          </a:p>
        </p:txBody>
      </p:sp>
      <p:pic>
        <p:nvPicPr>
          <p:cNvPr id="15362" name="Picture 2" descr="Bandog - Mocca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657" y="1245277"/>
            <a:ext cx="6904653" cy="518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2924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Koniec. </a:t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Obrázky psov som použil zo stránky </a:t>
            </a:r>
            <a:r>
              <a:rPr lang="sk-SK" dirty="0" smtClean="0">
                <a:hlinkClick r:id="rId3"/>
              </a:rPr>
              <a:t>www.psickar.sk</a:t>
            </a:r>
            <a:r>
              <a:rPr lang="sk-SK" dirty="0" smtClean="0"/>
              <a:t>.</a:t>
            </a:r>
          </a:p>
          <a:p>
            <a:endParaRPr lang="sk-SK" dirty="0"/>
          </a:p>
          <a:p>
            <a:r>
              <a:rPr lang="sk-SK" sz="9600" dirty="0" smtClean="0">
                <a:solidFill>
                  <a:srgbClr val="7030A0"/>
                </a:solidFill>
              </a:rPr>
              <a:t>KONIEC</a:t>
            </a:r>
            <a:endParaRPr lang="sk-SK" sz="9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55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 0 0.06 0.027 0.06 0.06 C 0.06 0.099 0.03 0.113 0.012 0.119 L -0.012 0.125 C -0.03 0.131 -0.06 0.146 -0.06 0.19 C -0.06 0.218 -0.033 0.25 0 0.25 C 0.033 0.25 0.06 0.218 0.06 0.19 C 0.06 0.146 0.03 0.131 0.012 0.125 L -0.012 0.119 C -0.03 0.113 -0.06 0.099 -0.06 0.06 C -0.06 0.027 -0.033 0 0 0 Z" pathEditMode="relative" ptsTypes="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z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86</TotalTime>
  <Words>144</Words>
  <Application>Microsoft Office PowerPoint</Application>
  <PresentationFormat>Širokouhlá</PresentationFormat>
  <Paragraphs>66</Paragraphs>
  <Slides>20</Slides>
  <Notes>20</Notes>
  <HiddenSlides>0</HiddenSlides>
  <MMClips>0</MMClips>
  <ScaleCrop>false</ScaleCrop>
  <HeadingPairs>
    <vt:vector size="8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20</vt:i4>
      </vt:variant>
      <vt:variant>
        <vt:lpstr>Vlastné prezentácie</vt:lpstr>
      </vt:variant>
      <vt:variant>
        <vt:i4>201</vt:i4>
      </vt:variant>
    </vt:vector>
  </HeadingPairs>
  <TitlesOfParts>
    <vt:vector size="226" baseType="lpstr">
      <vt:lpstr>Arial</vt:lpstr>
      <vt:lpstr>Calibri</vt:lpstr>
      <vt:lpstr>Trebuchet MS</vt:lpstr>
      <vt:lpstr>Wingdings 3</vt:lpstr>
      <vt:lpstr>Fazeta</vt:lpstr>
      <vt:lpstr>Psíky </vt:lpstr>
      <vt:lpstr>Kólia dlhosrstá</vt:lpstr>
      <vt:lpstr>Stredoázijský ovčiak</vt:lpstr>
      <vt:lpstr>Pomeranian Nemecký špic trpaslíči</vt:lpstr>
      <vt:lpstr>Labradorský retríver</vt:lpstr>
      <vt:lpstr>Americký stafordšírsky teriér</vt:lpstr>
      <vt:lpstr>Československý vlčiak</vt:lpstr>
      <vt:lpstr>Jack Russell teriér</vt:lpstr>
      <vt:lpstr>Stafordšírsky bulteriér</vt:lpstr>
      <vt:lpstr>Nemecký ovčiak</vt:lpstr>
      <vt:lpstr>Weimarský stavač krátkosrstý </vt:lpstr>
      <vt:lpstr> Austrálsky ovčiak </vt:lpstr>
      <vt:lpstr> Rodézsky ridžbek </vt:lpstr>
      <vt:lpstr>Moskovský strážny pes </vt:lpstr>
      <vt:lpstr>Biely švajčiarsky ovčiak </vt:lpstr>
      <vt:lpstr>Sibírsky husky </vt:lpstr>
      <vt:lpstr>Bišon</vt:lpstr>
      <vt:lpstr>Yorkshirský teriér </vt:lpstr>
      <vt:lpstr>Bandog </vt:lpstr>
      <vt:lpstr>Koniec.    </vt:lpstr>
      <vt:lpstr>Vlastná prezentácia 1</vt:lpstr>
      <vt:lpstr>Kopírovať z Vlastná prezentácia 1</vt:lpstr>
      <vt:lpstr>Kopírovať 2 z Vlastná prezentácia 1</vt:lpstr>
      <vt:lpstr>Kopírovať 3 z Vlastná prezentácia 1</vt:lpstr>
      <vt:lpstr>Kopírovať 4 z Vlastná prezentácia 1</vt:lpstr>
      <vt:lpstr>Kopírovať 5 z Vlastná prezentácia 1</vt:lpstr>
      <vt:lpstr>Kopírovať 6 z Vlastná prezentácia 1</vt:lpstr>
      <vt:lpstr>Kopírovať 7 z Vlastná prezentácia 1</vt:lpstr>
      <vt:lpstr>Kopírovať 8 z Vlastná prezentácia 1</vt:lpstr>
      <vt:lpstr>Kopírovať 9 z Vlastná prezentácia 1</vt:lpstr>
      <vt:lpstr>Kopírovať 10 z Vlastná prezentácia 1</vt:lpstr>
      <vt:lpstr>Kopírovať 11 z Vlastná prezentácia 1</vt:lpstr>
      <vt:lpstr>Kopírovať 12 z Vlastná prezentácia 1</vt:lpstr>
      <vt:lpstr>Kopírovať 13 z Vlastná prezentácia 1</vt:lpstr>
      <vt:lpstr>Kopírovať 14 z Vlastná prezentácia 1</vt:lpstr>
      <vt:lpstr>Kopírovať 15 z Vlastná prezentácia 1</vt:lpstr>
      <vt:lpstr>Kopírovať 16 z Vlastná prezentácia 1</vt:lpstr>
      <vt:lpstr>Kopírovať 17 z Vlastná prezentácia 1</vt:lpstr>
      <vt:lpstr>Kopírovať 18 z Vlastná prezentácia 1</vt:lpstr>
      <vt:lpstr>Kopírovať 19 z Vlastná prezentácia 1</vt:lpstr>
      <vt:lpstr>Kopírovať 20 z Vlastná prezentácia 1</vt:lpstr>
      <vt:lpstr>Kopírovať 21 z Vlastná prezentácia 1</vt:lpstr>
      <vt:lpstr>Kopírovať 22 z Vlastná prezentácia 1</vt:lpstr>
      <vt:lpstr>Kopírovať 23 z Vlastná prezentácia 1</vt:lpstr>
      <vt:lpstr>Kopírovať 24 z Vlastná prezentácia 1</vt:lpstr>
      <vt:lpstr>Kopírovať 25 z Vlastná prezentácia 1</vt:lpstr>
      <vt:lpstr>Kopírovať 26 z Vlastná prezentácia 1</vt:lpstr>
      <vt:lpstr>Kopírovať 27 z Vlastná prezentácia 1</vt:lpstr>
      <vt:lpstr>Kopírovať 28 z Vlastná prezentácia 1</vt:lpstr>
      <vt:lpstr>Kopírovať 29 z Vlastná prezentácia 1</vt:lpstr>
      <vt:lpstr>Kopírovať 30 z Vlastná prezentácia 1</vt:lpstr>
      <vt:lpstr>Kopírovať 31 z Vlastná prezentácia 1</vt:lpstr>
      <vt:lpstr>Kopírovať 32 z Vlastná prezentácia 1</vt:lpstr>
      <vt:lpstr>Kopírovať 33 z Vlastná prezentácia 1</vt:lpstr>
      <vt:lpstr>Kopírovať 34 z Vlastná prezentácia 1</vt:lpstr>
      <vt:lpstr>Kopírovať 35 z Vlastná prezentácia 1</vt:lpstr>
      <vt:lpstr>Kopírovať 36 z Vlastná prezentácia 1</vt:lpstr>
      <vt:lpstr>Kopírovať 37 z Vlastná prezentácia 1</vt:lpstr>
      <vt:lpstr>Kopírovať 38 z Vlastná prezentácia 1</vt:lpstr>
      <vt:lpstr>Kopírovať 39 z Vlastná prezentácia 1</vt:lpstr>
      <vt:lpstr>Kopírovať 40 z Vlastná prezentácia 1</vt:lpstr>
      <vt:lpstr>Kopírovať 41 z Vlastná prezentácia 1</vt:lpstr>
      <vt:lpstr>Kopírovať 42 z Vlastná prezentácia 1</vt:lpstr>
      <vt:lpstr>Kopírovať 43 z Vlastná prezentácia 1</vt:lpstr>
      <vt:lpstr>Kopírovať 44 z Vlastná prezentácia 1</vt:lpstr>
      <vt:lpstr>Kopírovať 45 z Vlastná prezentácia 1</vt:lpstr>
      <vt:lpstr>Kopírovať 46 z Vlastná prezentácia 1</vt:lpstr>
      <vt:lpstr>Kopírovať 47 z Vlastná prezentácia 1</vt:lpstr>
      <vt:lpstr>Kopírovať 48 z Vlastná prezentácia 1</vt:lpstr>
      <vt:lpstr>Kopírovať 49 z Vlastná prezentácia 1</vt:lpstr>
      <vt:lpstr>Kopírovať 50 z Vlastná prezentácia 1</vt:lpstr>
      <vt:lpstr>Kopírovať 51 z Vlastná prezentácia 1</vt:lpstr>
      <vt:lpstr>Kopírovať 52 z Vlastná prezentácia 1</vt:lpstr>
      <vt:lpstr>Kopírovať 53 z Vlastná prezentácia 1</vt:lpstr>
      <vt:lpstr>Kopírovať 54 z Vlastná prezentácia 1</vt:lpstr>
      <vt:lpstr>Kopírovať 55 z Vlastná prezentácia 1</vt:lpstr>
      <vt:lpstr>Kopírovať 56 z Vlastná prezentácia 1</vt:lpstr>
      <vt:lpstr>Kopírovať 57 z Vlastná prezentácia 1</vt:lpstr>
      <vt:lpstr>Kopírovať 58 z Vlastná prezentácia 1</vt:lpstr>
      <vt:lpstr>Kopírovať 59 z Vlastná prezentácia 1</vt:lpstr>
      <vt:lpstr>Kopírovať 60 z Vlastná prezentácia 1</vt:lpstr>
      <vt:lpstr>Kopírovať 61 z Vlastná prezentácia 1</vt:lpstr>
      <vt:lpstr>Kopírovať 62 z Vlastná prezentácia 1</vt:lpstr>
      <vt:lpstr>Kopírovať 63 z Vlastná prezentácia 1</vt:lpstr>
      <vt:lpstr>Kopírovať 64 z Vlastná prezentácia 1</vt:lpstr>
      <vt:lpstr>Kopírovať 65 z Vlastná prezentácia 1</vt:lpstr>
      <vt:lpstr>Kopírovať 66 z Vlastná prezentácia 1</vt:lpstr>
      <vt:lpstr>Kopírovať 67 z Vlastná prezentácia 1</vt:lpstr>
      <vt:lpstr>Kopírovať 68 z Vlastná prezentácia 1</vt:lpstr>
      <vt:lpstr>Kopírovať 69 z Vlastná prezentácia 1</vt:lpstr>
      <vt:lpstr>Kopírovať 70 z Vlastná prezentácia 1</vt:lpstr>
      <vt:lpstr>Kopírovať 71 z Vlastná prezentácia 1</vt:lpstr>
      <vt:lpstr>Kopírovať 72 z Vlastná prezentácia 1</vt:lpstr>
      <vt:lpstr>Kopírovať 73 z Vlastná prezentácia 1</vt:lpstr>
      <vt:lpstr>Kopírovať 74 z Vlastná prezentácia 1</vt:lpstr>
      <vt:lpstr>Kopírovať 75 z Vlastná prezentácia 1</vt:lpstr>
      <vt:lpstr>Kopírovať 76 z Vlastná prezentácia 1</vt:lpstr>
      <vt:lpstr>Kopírovať 77 z Vlastná prezentácia 1</vt:lpstr>
      <vt:lpstr>Kopírovať 78 z Vlastná prezentácia 1</vt:lpstr>
      <vt:lpstr>Kopírovať 79 z Vlastná prezentácia 1</vt:lpstr>
      <vt:lpstr>Kopírovať 80 z Vlastná prezentácia 1</vt:lpstr>
      <vt:lpstr>Kopírovať 81 z Vlastná prezentácia 1</vt:lpstr>
      <vt:lpstr>Kopírovať 82 z Vlastná prezentácia 1</vt:lpstr>
      <vt:lpstr>Kopírovať 83 z Vlastná prezentácia 1</vt:lpstr>
      <vt:lpstr>Kopírovať 84 z Vlastná prezentácia 1</vt:lpstr>
      <vt:lpstr>Kopírovať 85 z Vlastná prezentácia 1</vt:lpstr>
      <vt:lpstr>Kopírovať 86 z Vlastná prezentácia 1</vt:lpstr>
      <vt:lpstr>Kopírovať 87 z Vlastná prezentácia 1</vt:lpstr>
      <vt:lpstr>Kopírovať 88 z Vlastná prezentácia 1</vt:lpstr>
      <vt:lpstr>Kopírovať 89 z Vlastná prezentácia 1</vt:lpstr>
      <vt:lpstr>Kopírovať 90 z Vlastná prezentácia 1</vt:lpstr>
      <vt:lpstr>Kopírovať 91 z Vlastná prezentácia 1</vt:lpstr>
      <vt:lpstr>Kopírovať 92 z Vlastná prezentácia 1</vt:lpstr>
      <vt:lpstr>Kopírovať 93 z Vlastná prezentácia 1</vt:lpstr>
      <vt:lpstr>Kopírovať 94 z Vlastná prezentácia 1</vt:lpstr>
      <vt:lpstr>Kopírovať 95 z Vlastná prezentácia 1</vt:lpstr>
      <vt:lpstr>Kopírovať 96 z Vlastná prezentácia 1</vt:lpstr>
      <vt:lpstr>Kopírovať 97 z Vlastná prezentácia 1</vt:lpstr>
      <vt:lpstr>Kopírovať 98 z Vlastná prezentácia 1</vt:lpstr>
      <vt:lpstr>Kopírovať 99 z Vlastná prezentácia 1</vt:lpstr>
      <vt:lpstr>Kopírovať 100 z Vlastná prezentácia 1</vt:lpstr>
      <vt:lpstr>Kopírovať 101 z Vlastná prezentácia 1</vt:lpstr>
      <vt:lpstr>Kopírovať 102 z Vlastná prezentácia 1</vt:lpstr>
      <vt:lpstr>Kopírovať 103 z Vlastná prezentácia 1</vt:lpstr>
      <vt:lpstr>Kopírovať 104 z Vlastná prezentácia 1</vt:lpstr>
      <vt:lpstr>Kopírovať 105 z Vlastná prezentácia 1</vt:lpstr>
      <vt:lpstr>Kopírovať 106 z Vlastná prezentácia 1</vt:lpstr>
      <vt:lpstr>Kopírovať 107 z Vlastná prezentácia 1</vt:lpstr>
      <vt:lpstr>Kopírovať 108 z Vlastná prezentácia 1</vt:lpstr>
      <vt:lpstr>Kopírovať 109 z Vlastná prezentácia 1</vt:lpstr>
      <vt:lpstr>Kopírovať 110 z Vlastná prezentácia 1</vt:lpstr>
      <vt:lpstr>Kopírovať 111 z Vlastná prezentácia 1</vt:lpstr>
      <vt:lpstr>Kopírovať 112 z Vlastná prezentácia 1</vt:lpstr>
      <vt:lpstr>Kopírovať 113 z Vlastná prezentácia 1</vt:lpstr>
      <vt:lpstr>Kopírovať 114 z Vlastná prezentácia 1</vt:lpstr>
      <vt:lpstr>Kopírovať 115 z Vlastná prezentácia 1</vt:lpstr>
      <vt:lpstr>Kopírovať 116 z Vlastná prezentácia 1</vt:lpstr>
      <vt:lpstr>Kopírovať 117 z Vlastná prezentácia 1</vt:lpstr>
      <vt:lpstr>Kopírovať 118 z Vlastná prezentácia 1</vt:lpstr>
      <vt:lpstr>Kopírovať 119 z Vlastná prezentácia 1</vt:lpstr>
      <vt:lpstr>Kopírovať 120 z Vlastná prezentácia 1</vt:lpstr>
      <vt:lpstr>Kopírovať 121 z Vlastná prezentácia 1</vt:lpstr>
      <vt:lpstr>Kopírovať 122 z Vlastná prezentácia 1</vt:lpstr>
      <vt:lpstr>Kopírovať 123 z Vlastná prezentácia 1</vt:lpstr>
      <vt:lpstr>Kopírovať 124 z Vlastná prezentácia 1</vt:lpstr>
      <vt:lpstr>Kopírovať 125 z Vlastná prezentácia 1</vt:lpstr>
      <vt:lpstr>Kopírovať 126 z Vlastná prezentácia 1</vt:lpstr>
      <vt:lpstr>Kopírovať 127 z Vlastná prezentácia 1</vt:lpstr>
      <vt:lpstr>Kopírovať 128 z Vlastná prezentácia 1</vt:lpstr>
      <vt:lpstr>Kopírovať 129 z Vlastná prezentácia 1</vt:lpstr>
      <vt:lpstr>Kopírovať 130 z Vlastná prezentácia 1</vt:lpstr>
      <vt:lpstr>Kopírovať 131 z Vlastná prezentácia 1</vt:lpstr>
      <vt:lpstr>Kopírovať 132 z Vlastná prezentácia 1</vt:lpstr>
      <vt:lpstr>Kopírovať 133 z Vlastná prezentácia 1</vt:lpstr>
      <vt:lpstr>Kopírovať 134 z Vlastná prezentácia 1</vt:lpstr>
      <vt:lpstr>Kopírovať 135 z Vlastná prezentácia 1</vt:lpstr>
      <vt:lpstr>Kopírovať 136 z Vlastná prezentácia 1</vt:lpstr>
      <vt:lpstr>Kopírovať 137 z Vlastná prezentácia 1</vt:lpstr>
      <vt:lpstr>Kopírovať 138 z Vlastná prezentácia 1</vt:lpstr>
      <vt:lpstr>Kopírovať 139 z Vlastná prezentácia 1</vt:lpstr>
      <vt:lpstr>Kopírovať 140 z Vlastná prezentácia 1</vt:lpstr>
      <vt:lpstr>Kopírovať 141 z Vlastná prezentácia 1</vt:lpstr>
      <vt:lpstr>Kopírovať 142 z Vlastná prezentácia 1</vt:lpstr>
      <vt:lpstr>Kopírovať 143 z Vlastná prezentácia 1</vt:lpstr>
      <vt:lpstr>Kopírovať 144 z Vlastná prezentácia 1</vt:lpstr>
      <vt:lpstr>Kopírovať 145 z Vlastná prezentácia 1</vt:lpstr>
      <vt:lpstr>Kopírovať 146 z Vlastná prezentácia 1</vt:lpstr>
      <vt:lpstr>Kopírovať 147 z Vlastná prezentácia 1</vt:lpstr>
      <vt:lpstr>Kopírovať 148 z Vlastná prezentácia 1</vt:lpstr>
      <vt:lpstr>Kopírovať 149 z Vlastná prezentácia 1</vt:lpstr>
      <vt:lpstr>Kopírovať 150 z Vlastná prezentácia 1</vt:lpstr>
      <vt:lpstr>Kopírovať 151 z Vlastná prezentácia 1</vt:lpstr>
      <vt:lpstr>Kopírovať 152 z Vlastná prezentácia 1</vt:lpstr>
      <vt:lpstr>Kopírovať 153 z Vlastná prezentácia 1</vt:lpstr>
      <vt:lpstr>Kopírovať 154 z Vlastná prezentácia 1</vt:lpstr>
      <vt:lpstr>Kopírovať 155 z Vlastná prezentácia 1</vt:lpstr>
      <vt:lpstr>Kopírovať 156 z Vlastná prezentácia 1</vt:lpstr>
      <vt:lpstr>Kopírovať 157 z Vlastná prezentácia 1</vt:lpstr>
      <vt:lpstr>Kopírovať 158 z Vlastná prezentácia 1</vt:lpstr>
      <vt:lpstr>Kopírovať 159 z Vlastná prezentácia 1</vt:lpstr>
      <vt:lpstr>Kopírovať 160 z Vlastná prezentácia 1</vt:lpstr>
      <vt:lpstr>Kopírovať 161 z Vlastná prezentácia 1</vt:lpstr>
      <vt:lpstr>Kopírovať 162 z Vlastná prezentácia 1</vt:lpstr>
      <vt:lpstr>Kopírovať 163 z Vlastná prezentácia 1</vt:lpstr>
      <vt:lpstr>Kopírovať 164 z Vlastná prezentácia 1</vt:lpstr>
      <vt:lpstr>Kopírovať 165 z Vlastná prezentácia 1</vt:lpstr>
      <vt:lpstr>Kopírovať 166 z Vlastná prezentácia 1</vt:lpstr>
      <vt:lpstr>Kopírovať 167 z Vlastná prezentácia 1</vt:lpstr>
      <vt:lpstr>Kopírovať 168 z Vlastná prezentácia 1</vt:lpstr>
      <vt:lpstr>Kopírovať 169 z Vlastná prezentácia 1</vt:lpstr>
      <vt:lpstr>Kopírovať 170 z Vlastná prezentácia 1</vt:lpstr>
      <vt:lpstr>Kopírovať 171 z Vlastná prezentácia 1</vt:lpstr>
      <vt:lpstr>Kopírovať 172 z Vlastná prezentácia 1</vt:lpstr>
      <vt:lpstr>Kopírovať 173 z Vlastná prezentácia 1</vt:lpstr>
      <vt:lpstr>Kopírovať 174 z Vlastná prezentácia 1</vt:lpstr>
      <vt:lpstr>Kopírovať 175 z Vlastná prezentácia 1</vt:lpstr>
      <vt:lpstr>Kopírovať 176 z Vlastná prezentácia 1</vt:lpstr>
      <vt:lpstr>Kopírovať 177 z Vlastná prezentácia 1</vt:lpstr>
      <vt:lpstr>Kopírovať 178 z Vlastná prezentácia 1</vt:lpstr>
      <vt:lpstr>Kopírovať 179 z Vlastná prezentácia 1</vt:lpstr>
      <vt:lpstr>Kopírovať 180 z Vlastná prezentácia 1</vt:lpstr>
      <vt:lpstr>Kopírovať 181 z Vlastná prezentácia 1</vt:lpstr>
      <vt:lpstr>Kopírovať 182 z Vlastná prezentácia 1</vt:lpstr>
      <vt:lpstr>Kopírovať 183 z Vlastná prezentácia 1</vt:lpstr>
      <vt:lpstr>Kopírovať 184 z Vlastná prezentácia 1</vt:lpstr>
      <vt:lpstr>Kopírovať 185 z Vlastná prezentácia 1</vt:lpstr>
      <vt:lpstr>Kopírovať 186 z Vlastná prezentácia 1</vt:lpstr>
      <vt:lpstr>Kopírovať 187 z Vlastná prezentácia 1</vt:lpstr>
      <vt:lpstr>Kopírovať 188 z Vlastná prezentácia 1</vt:lpstr>
      <vt:lpstr>Kopírovať 189 z Vlastná prezentácia 1</vt:lpstr>
      <vt:lpstr>Kopírovať 190 z Vlastná prezentácia 1</vt:lpstr>
      <vt:lpstr>Kopírovať 191 z Vlastná prezentácia 1</vt:lpstr>
      <vt:lpstr>Kopírovať 192 z Vlastná prezentácia 1</vt:lpstr>
      <vt:lpstr>Kopírovať 193 z Vlastná prezentácia 1</vt:lpstr>
      <vt:lpstr>Kopírovať 194 z Vlastná prezentácia 1</vt:lpstr>
      <vt:lpstr>Kopírovať 195 z Vlastná prezentácia 1</vt:lpstr>
      <vt:lpstr>Kopírovať 196 z Vlastná prezentácia 1</vt:lpstr>
      <vt:lpstr>Kopírovať 197 z Vlastná prezentácia 1</vt:lpstr>
      <vt:lpstr>Kopírovať 198 z Vlastná prezentácia 1</vt:lpstr>
      <vt:lpstr>Kopírovať 199 z Vlastná prezentácia 1</vt:lpstr>
      <vt:lpstr>Kopírovať 200 z Vlastná prezentácia 1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Psíky</dc:title>
  <dc:creator>Bobeš</dc:creator>
  <cp:lastModifiedBy>Bobeš</cp:lastModifiedBy>
  <cp:revision>12</cp:revision>
  <dcterms:created xsi:type="dcterms:W3CDTF">2014-05-07T15:28:23Z</dcterms:created>
  <dcterms:modified xsi:type="dcterms:W3CDTF">2014-05-17T10:37:48Z</dcterms:modified>
</cp:coreProperties>
</file>